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charts/chart12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charts/chart13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charts/chart14.xml" ContentType="application/vnd.openxmlformats-officedocument.drawingml.chart+xml"/>
  <Override PartName="/ppt/charts/style14.xml" ContentType="application/vnd.ms-office.chartstyle+xml"/>
  <Override PartName="/ppt/charts/colors14.xml" ContentType="application/vnd.ms-office.chartcolorstyle+xml"/>
  <Override PartName="/ppt/charts/chart15.xml" ContentType="application/vnd.openxmlformats-officedocument.drawingml.chart+xml"/>
  <Override PartName="/ppt/charts/style15.xml" ContentType="application/vnd.ms-office.chartstyle+xml"/>
  <Override PartName="/ppt/charts/colors15.xml" ContentType="application/vnd.ms-office.chartcolorstyle+xml"/>
  <Override PartName="/ppt/charts/chart16.xml" ContentType="application/vnd.openxmlformats-officedocument.drawingml.chart+xml"/>
  <Override PartName="/ppt/charts/style16.xml" ContentType="application/vnd.ms-office.chartstyle+xml"/>
  <Override PartName="/ppt/charts/colors16.xml" ContentType="application/vnd.ms-office.chartcolorstyle+xml"/>
  <Override PartName="/ppt/charts/chart17.xml" ContentType="application/vnd.openxmlformats-officedocument.drawingml.chart+xml"/>
  <Override PartName="/ppt/charts/style17.xml" ContentType="application/vnd.ms-office.chartstyle+xml"/>
  <Override PartName="/ppt/charts/colors17.xml" ContentType="application/vnd.ms-office.chartcolorstyle+xml"/>
  <Override PartName="/ppt/charts/chart18.xml" ContentType="application/vnd.openxmlformats-officedocument.drawingml.chart+xml"/>
  <Override PartName="/ppt/charts/style18.xml" ContentType="application/vnd.ms-office.chartstyle+xml"/>
  <Override PartName="/ppt/charts/colors18.xml" ContentType="application/vnd.ms-office.chartcolorstyle+xml"/>
  <Override PartName="/ppt/charts/chart19.xml" ContentType="application/vnd.openxmlformats-officedocument.drawingml.chart+xml"/>
  <Override PartName="/ppt/charts/style19.xml" ContentType="application/vnd.ms-office.chartstyle+xml"/>
  <Override PartName="/ppt/charts/colors19.xml" ContentType="application/vnd.ms-office.chartcolorstyle+xml"/>
  <Override PartName="/ppt/charts/chart20.xml" ContentType="application/vnd.openxmlformats-officedocument.drawingml.chart+xml"/>
  <Override PartName="/ppt/charts/style20.xml" ContentType="application/vnd.ms-office.chartstyle+xml"/>
  <Override PartName="/ppt/charts/colors20.xml" ContentType="application/vnd.ms-office.chartcolorstyle+xml"/>
  <Override PartName="/ppt/charts/chart21.xml" ContentType="application/vnd.openxmlformats-officedocument.drawingml.chart+xml"/>
  <Override PartName="/ppt/charts/style21.xml" ContentType="application/vnd.ms-office.chartstyle+xml"/>
  <Override PartName="/ppt/charts/colors21.xml" ContentType="application/vnd.ms-office.chartcolorstyle+xml"/>
  <Override PartName="/ppt/charts/chart22.xml" ContentType="application/vnd.openxmlformats-officedocument.drawingml.chart+xml"/>
  <Override PartName="/ppt/charts/style22.xml" ContentType="application/vnd.ms-office.chartstyle+xml"/>
  <Override PartName="/ppt/charts/colors22.xml" ContentType="application/vnd.ms-office.chartcolorstyle+xml"/>
  <Override PartName="/ppt/charts/chart23.xml" ContentType="application/vnd.openxmlformats-officedocument.drawingml.chart+xml"/>
  <Override PartName="/ppt/charts/style23.xml" ContentType="application/vnd.ms-office.chartstyle+xml"/>
  <Override PartName="/ppt/charts/colors23.xml" ContentType="application/vnd.ms-office.chartcolorstyle+xml"/>
  <Override PartName="/ppt/charts/chart24.xml" ContentType="application/vnd.openxmlformats-officedocument.drawingml.chart+xml"/>
  <Override PartName="/ppt/charts/style24.xml" ContentType="application/vnd.ms-office.chartstyle+xml"/>
  <Override PartName="/ppt/charts/colors24.xml" ContentType="application/vnd.ms-office.chartcolorstyle+xml"/>
  <Override PartName="/ppt/charts/chart25.xml" ContentType="application/vnd.openxmlformats-officedocument.drawingml.chart+xml"/>
  <Override PartName="/ppt/charts/style25.xml" ContentType="application/vnd.ms-office.chartstyle+xml"/>
  <Override PartName="/ppt/charts/colors25.xml" ContentType="application/vnd.ms-office.chartcolorstyle+xml"/>
  <Override PartName="/ppt/charts/chart26.xml" ContentType="application/vnd.openxmlformats-officedocument.drawingml.chart+xml"/>
  <Override PartName="/ppt/charts/style26.xml" ContentType="application/vnd.ms-office.chartstyle+xml"/>
  <Override PartName="/ppt/charts/colors26.xml" ContentType="application/vnd.ms-office.chartcolorstyle+xml"/>
  <Override PartName="/ppt/charts/chart27.xml" ContentType="application/vnd.openxmlformats-officedocument.drawingml.chart+xml"/>
  <Override PartName="/ppt/charts/style27.xml" ContentType="application/vnd.ms-office.chartstyle+xml"/>
  <Override PartName="/ppt/charts/colors27.xml" ContentType="application/vnd.ms-office.chartcolorstyle+xml"/>
  <Override PartName="/ppt/charts/chart28.xml" ContentType="application/vnd.openxmlformats-officedocument.drawingml.chart+xml"/>
  <Override PartName="/ppt/charts/style28.xml" ContentType="application/vnd.ms-office.chartstyle+xml"/>
  <Override PartName="/ppt/charts/colors28.xml" ContentType="application/vnd.ms-office.chartcolorstyle+xml"/>
  <Override PartName="/ppt/charts/chart29.xml" ContentType="application/vnd.openxmlformats-officedocument.drawingml.chart+xml"/>
  <Override PartName="/ppt/charts/style29.xml" ContentType="application/vnd.ms-office.chartstyle+xml"/>
  <Override PartName="/ppt/charts/colors29.xml" ContentType="application/vnd.ms-office.chartcolorstyle+xml"/>
  <Override PartName="/ppt/charts/chart30.xml" ContentType="application/vnd.openxmlformats-officedocument.drawingml.chart+xml"/>
  <Override PartName="/ppt/charts/style30.xml" ContentType="application/vnd.ms-office.chartstyle+xml"/>
  <Override PartName="/ppt/charts/colors30.xml" ContentType="application/vnd.ms-office.chartcolorstyle+xml"/>
  <Override PartName="/ppt/charts/chart31.xml" ContentType="application/vnd.openxmlformats-officedocument.drawingml.chart+xml"/>
  <Override PartName="/ppt/charts/style31.xml" ContentType="application/vnd.ms-office.chartstyle+xml"/>
  <Override PartName="/ppt/charts/colors31.xml" ContentType="application/vnd.ms-office.chartcolorstyle+xml"/>
  <Override PartName="/ppt/charts/chart32.xml" ContentType="application/vnd.openxmlformats-officedocument.drawingml.chart+xml"/>
  <Override PartName="/ppt/charts/style32.xml" ContentType="application/vnd.ms-office.chartstyle+xml"/>
  <Override PartName="/ppt/charts/colors32.xml" ContentType="application/vnd.ms-office.chartcolorstyle+xml"/>
  <Override PartName="/ppt/charts/chart33.xml" ContentType="application/vnd.openxmlformats-officedocument.drawingml.chart+xml"/>
  <Override PartName="/ppt/charts/style33.xml" ContentType="application/vnd.ms-office.chartstyle+xml"/>
  <Override PartName="/ppt/charts/colors33.xml" ContentType="application/vnd.ms-office.chartcolorstyle+xml"/>
  <Override PartName="/ppt/charts/chart34.xml" ContentType="application/vnd.openxmlformats-officedocument.drawingml.chart+xml"/>
  <Override PartName="/ppt/charts/style34.xml" ContentType="application/vnd.ms-office.chartstyle+xml"/>
  <Override PartName="/ppt/charts/colors34.xml" ContentType="application/vnd.ms-office.chartcolorstyle+xml"/>
  <Override PartName="/ppt/charts/chart35.xml" ContentType="application/vnd.openxmlformats-officedocument.drawingml.chart+xml"/>
  <Override PartName="/ppt/charts/style35.xml" ContentType="application/vnd.ms-office.chartstyle+xml"/>
  <Override PartName="/ppt/charts/colors35.xml" ContentType="application/vnd.ms-office.chartcolorstyle+xml"/>
  <Override PartName="/ppt/charts/chart36.xml" ContentType="application/vnd.openxmlformats-officedocument.drawingml.chart+xml"/>
  <Override PartName="/ppt/charts/style36.xml" ContentType="application/vnd.ms-office.chartstyle+xml"/>
  <Override PartName="/ppt/charts/colors36.xml" ContentType="application/vnd.ms-office.chartcolorstyle+xml"/>
  <Override PartName="/ppt/charts/chart37.xml" ContentType="application/vnd.openxmlformats-officedocument.drawingml.chart+xml"/>
  <Override PartName="/ppt/charts/style37.xml" ContentType="application/vnd.ms-office.chartstyle+xml"/>
  <Override PartName="/ppt/charts/colors37.xml" ContentType="application/vnd.ms-office.chartcolorstyle+xml"/>
  <Override PartName="/ppt/charts/chart38.xml" ContentType="application/vnd.openxmlformats-officedocument.drawingml.chart+xml"/>
  <Override PartName="/ppt/charts/style38.xml" ContentType="application/vnd.ms-office.chartstyle+xml"/>
  <Override PartName="/ppt/charts/colors38.xml" ContentType="application/vnd.ms-office.chartcolorstyle+xml"/>
  <Override PartName="/ppt/charts/chart39.xml" ContentType="application/vnd.openxmlformats-officedocument.drawingml.chart+xml"/>
  <Override PartName="/ppt/charts/style39.xml" ContentType="application/vnd.ms-office.chartstyle+xml"/>
  <Override PartName="/ppt/charts/colors39.xml" ContentType="application/vnd.ms-office.chartcolorstyle+xml"/>
  <Override PartName="/ppt/charts/chart40.xml" ContentType="application/vnd.openxmlformats-officedocument.drawingml.chart+xml"/>
  <Override PartName="/ppt/charts/style40.xml" ContentType="application/vnd.ms-office.chartstyle+xml"/>
  <Override PartName="/ppt/charts/colors40.xml" ContentType="application/vnd.ms-office.chartcolorstyle+xml"/>
  <Override PartName="/ppt/charts/chart41.xml" ContentType="application/vnd.openxmlformats-officedocument.drawingml.chart+xml"/>
  <Override PartName="/ppt/charts/style41.xml" ContentType="application/vnd.ms-office.chartstyle+xml"/>
  <Override PartName="/ppt/charts/colors41.xml" ContentType="application/vnd.ms-office.chartcolorstyle+xml"/>
  <Override PartName="/ppt/charts/chart42.xml" ContentType="application/vnd.openxmlformats-officedocument.drawingml.chart+xml"/>
  <Override PartName="/ppt/charts/style42.xml" ContentType="application/vnd.ms-office.chartstyle+xml"/>
  <Override PartName="/ppt/charts/colors42.xml" ContentType="application/vnd.ms-office.chartcolorstyle+xml"/>
  <Override PartName="/ppt/charts/chart43.xml" ContentType="application/vnd.openxmlformats-officedocument.drawingml.chart+xml"/>
  <Override PartName="/ppt/charts/style43.xml" ContentType="application/vnd.ms-office.chartstyle+xml"/>
  <Override PartName="/ppt/charts/colors43.xml" ContentType="application/vnd.ms-office.chartcolorstyle+xml"/>
  <Override PartName="/ppt/charts/chart44.xml" ContentType="application/vnd.openxmlformats-officedocument.drawingml.chart+xml"/>
  <Override PartName="/ppt/charts/style44.xml" ContentType="application/vnd.ms-office.chartstyle+xml"/>
  <Override PartName="/ppt/charts/colors44.xml" ContentType="application/vnd.ms-office.chartcolorstyle+xml"/>
  <Override PartName="/ppt/charts/chart45.xml" ContentType="application/vnd.openxmlformats-officedocument.drawingml.chart+xml"/>
  <Override PartName="/ppt/charts/style45.xml" ContentType="application/vnd.ms-office.chartstyle+xml"/>
  <Override PartName="/ppt/charts/colors45.xml" ContentType="application/vnd.ms-office.chartcolorstyle+xml"/>
  <Override PartName="/ppt/charts/chart46.xml" ContentType="application/vnd.openxmlformats-officedocument.drawingml.chart+xml"/>
  <Override PartName="/ppt/charts/style46.xml" ContentType="application/vnd.ms-office.chartstyle+xml"/>
  <Override PartName="/ppt/charts/colors46.xml" ContentType="application/vnd.ms-office.chartcolorstyle+xml"/>
  <Override PartName="/ppt/charts/chart47.xml" ContentType="application/vnd.openxmlformats-officedocument.drawingml.chart+xml"/>
  <Override PartName="/ppt/charts/style47.xml" ContentType="application/vnd.ms-office.chartstyle+xml"/>
  <Override PartName="/ppt/charts/colors47.xml" ContentType="application/vnd.ms-office.chartcolorstyl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53"/>
  </p:notesMasterIdLst>
  <p:handoutMasterIdLst>
    <p:handoutMasterId r:id="rId54"/>
  </p:handoutMasterIdLst>
  <p:sldIdLst>
    <p:sldId id="362" r:id="rId5"/>
    <p:sldId id="925" r:id="rId6"/>
    <p:sldId id="926" r:id="rId7"/>
    <p:sldId id="375" r:id="rId8"/>
    <p:sldId id="927" r:id="rId9"/>
    <p:sldId id="928" r:id="rId10"/>
    <p:sldId id="929" r:id="rId11"/>
    <p:sldId id="930" r:id="rId12"/>
    <p:sldId id="915" r:id="rId13"/>
    <p:sldId id="916" r:id="rId14"/>
    <p:sldId id="961" r:id="rId15"/>
    <p:sldId id="964" r:id="rId16"/>
    <p:sldId id="962" r:id="rId17"/>
    <p:sldId id="963" r:id="rId18"/>
    <p:sldId id="917" r:id="rId19"/>
    <p:sldId id="931" r:id="rId20"/>
    <p:sldId id="932" r:id="rId21"/>
    <p:sldId id="933" r:id="rId22"/>
    <p:sldId id="960" r:id="rId23"/>
    <p:sldId id="903" r:id="rId24"/>
    <p:sldId id="405" r:id="rId25"/>
    <p:sldId id="910" r:id="rId26"/>
    <p:sldId id="388" r:id="rId27"/>
    <p:sldId id="265" r:id="rId28"/>
    <p:sldId id="392" r:id="rId29"/>
    <p:sldId id="936" r:id="rId30"/>
    <p:sldId id="965" r:id="rId31"/>
    <p:sldId id="937" r:id="rId32"/>
    <p:sldId id="938" r:id="rId33"/>
    <p:sldId id="939" r:id="rId34"/>
    <p:sldId id="940" r:id="rId35"/>
    <p:sldId id="948" r:id="rId36"/>
    <p:sldId id="955" r:id="rId37"/>
    <p:sldId id="941" r:id="rId38"/>
    <p:sldId id="956" r:id="rId39"/>
    <p:sldId id="942" r:id="rId40"/>
    <p:sldId id="943" r:id="rId41"/>
    <p:sldId id="951" r:id="rId42"/>
    <p:sldId id="944" r:id="rId43"/>
    <p:sldId id="957" r:id="rId44"/>
    <p:sldId id="949" r:id="rId45"/>
    <p:sldId id="945" r:id="rId46"/>
    <p:sldId id="954" r:id="rId47"/>
    <p:sldId id="959" r:id="rId48"/>
    <p:sldId id="935" r:id="rId49"/>
    <p:sldId id="904" r:id="rId50"/>
    <p:sldId id="393" r:id="rId51"/>
    <p:sldId id="396" r:id="rId52"/>
  </p:sldIdLst>
  <p:sldSz cx="12192000" cy="6858000"/>
  <p:notesSz cx="6794500" cy="99314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8">
          <p15:clr>
            <a:srgbClr val="A4A3A4"/>
          </p15:clr>
        </p15:guide>
        <p15:guide id="2" pos="214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CC00"/>
    <a:srgbClr val="92D050"/>
    <a:srgbClr val="B3B1B2"/>
    <a:srgbClr val="00C6FB"/>
    <a:srgbClr val="C00E0E"/>
    <a:srgbClr val="C00000"/>
    <a:srgbClr val="33CC33"/>
    <a:srgbClr val="66CCFF"/>
    <a:srgbClr val="C6D254"/>
    <a:srgbClr val="00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D4E6D6B-8CB6-4106-8086-4070E37F1139}" v="1" dt="2021-12-12T13:51:02.69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25E5076-3810-47DD-B79F-674D7AD40C01}" styleName="Dark Style 1 - Accent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2A488322-F2BA-4B5B-9748-0D474271808F}" styleName="Medium Style 3 - 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934" autoAdjust="0"/>
    <p:restoredTop sz="95380" autoAdjust="0"/>
  </p:normalViewPr>
  <p:slideViewPr>
    <p:cSldViewPr snapToGrid="0" showGuides="1">
      <p:cViewPr varScale="1">
        <p:scale>
          <a:sx n="105" d="100"/>
          <a:sy n="105" d="100"/>
        </p:scale>
        <p:origin x="1098" y="10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howGuides="1">
      <p:cViewPr varScale="1">
        <p:scale>
          <a:sx n="80" d="100"/>
          <a:sy n="80" d="100"/>
        </p:scale>
        <p:origin x="4014" y="96"/>
      </p:cViewPr>
      <p:guideLst>
        <p:guide orient="horz" pos="3128"/>
        <p:guide pos="214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slide" Target="slides/slide46.xml"/><Relationship Id="rId55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slide" Target="slides/slide37.xml"/><Relationship Id="rId54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notesMaster" Target="notesMasters/notesMaster1.xml"/><Relationship Id="rId58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viewProps" Target="viewProps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3" Type="http://schemas.openxmlformats.org/officeDocument/2006/relationships/customXml" Target="../customXml/item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Issam Toufik" userId="910a7b8e-d50d-42b5-8a90-c9aaeb763a91" providerId="ADAL" clId="{CD4E6D6B-8CB6-4106-8086-4070E37F1139}"/>
    <pc:docChg chg="undo custSel modSld modMainMaster">
      <pc:chgData name="Issam Toufik" userId="910a7b8e-d50d-42b5-8a90-c9aaeb763a91" providerId="ADAL" clId="{CD4E6D6B-8CB6-4106-8086-4070E37F1139}" dt="2021-12-13T08:30:32.798" v="15" actId="20577"/>
      <pc:docMkLst>
        <pc:docMk/>
      </pc:docMkLst>
      <pc:sldChg chg="modSp mod">
        <pc:chgData name="Issam Toufik" userId="910a7b8e-d50d-42b5-8a90-c9aaeb763a91" providerId="ADAL" clId="{CD4E6D6B-8CB6-4106-8086-4070E37F1139}" dt="2021-12-13T08:30:32.798" v="15" actId="20577"/>
        <pc:sldMkLst>
          <pc:docMk/>
          <pc:sldMk cId="0" sldId="362"/>
        </pc:sldMkLst>
        <pc:spChg chg="mod">
          <ac:chgData name="Issam Toufik" userId="910a7b8e-d50d-42b5-8a90-c9aaeb763a91" providerId="ADAL" clId="{CD4E6D6B-8CB6-4106-8086-4070E37F1139}" dt="2021-12-13T08:30:32.798" v="15" actId="20577"/>
          <ac:spMkLst>
            <pc:docMk/>
            <pc:sldMk cId="0" sldId="362"/>
            <ac:spMk id="20482" creationId="{7DC4DE7F-DCEA-4804-9910-D86AC58F773E}"/>
          </ac:spMkLst>
        </pc:spChg>
      </pc:sldChg>
      <pc:sldMasterChg chg="modSldLayout">
        <pc:chgData name="Issam Toufik" userId="910a7b8e-d50d-42b5-8a90-c9aaeb763a91" providerId="ADAL" clId="{CD4E6D6B-8CB6-4106-8086-4070E37F1139}" dt="2021-12-13T08:30:23.783" v="6"/>
        <pc:sldMasterMkLst>
          <pc:docMk/>
          <pc:sldMasterMk cId="0" sldId="2147485146"/>
        </pc:sldMasterMkLst>
        <pc:sldLayoutChg chg="modSp mod">
          <pc:chgData name="Issam Toufik" userId="910a7b8e-d50d-42b5-8a90-c9aaeb763a91" providerId="ADAL" clId="{CD4E6D6B-8CB6-4106-8086-4070E37F1139}" dt="2021-12-13T08:30:23.783" v="6"/>
          <pc:sldLayoutMkLst>
            <pc:docMk/>
            <pc:sldMasterMk cId="0" sldId="2147485146"/>
            <pc:sldLayoutMk cId="1780556474" sldId="2147485357"/>
          </pc:sldLayoutMkLst>
          <pc:spChg chg="mod">
            <ac:chgData name="Issam Toufik" userId="910a7b8e-d50d-42b5-8a90-c9aaeb763a91" providerId="ADAL" clId="{CD4E6D6B-8CB6-4106-8086-4070E37F1139}" dt="2021-12-13T08:30:23.783" v="6"/>
            <ac:spMkLst>
              <pc:docMk/>
              <pc:sldMasterMk cId="0" sldId="2147485146"/>
              <pc:sldLayoutMk cId="1780556474" sldId="2147485357"/>
              <ac:spMk id="5" creationId="{1F6CC7DC-5026-4B41-9464-21CDC003E758}"/>
            </ac:spMkLst>
          </pc:spChg>
        </pc:sldLayoutChg>
      </pc:sldMasterChg>
    </pc:docChg>
  </pc:docChgLst>
  <pc:docChgLst>
    <pc:chgData name="Issam Toufik" userId="910a7b8e-d50d-42b5-8a90-c9aaeb763a91" providerId="ADAL" clId="{381BF268-E8BA-4A2E-99E7-F6A9C28573D2}"/>
    <pc:docChg chg="undo redo custSel addSld modSld">
      <pc:chgData name="Issam Toufik" userId="910a7b8e-d50d-42b5-8a90-c9aaeb763a91" providerId="ADAL" clId="{381BF268-E8BA-4A2E-99E7-F6A9C28573D2}" dt="2021-12-12T13:44:28.338" v="614" actId="14100"/>
      <pc:docMkLst>
        <pc:docMk/>
      </pc:docMkLst>
      <pc:sldChg chg="modSp mod">
        <pc:chgData name="Issam Toufik" userId="910a7b8e-d50d-42b5-8a90-c9aaeb763a91" providerId="ADAL" clId="{381BF268-E8BA-4A2E-99E7-F6A9C28573D2}" dt="2021-12-12T12:41:06.507" v="21" actId="20577"/>
        <pc:sldMkLst>
          <pc:docMk/>
          <pc:sldMk cId="4253095189" sldId="392"/>
        </pc:sldMkLst>
        <pc:spChg chg="mod">
          <ac:chgData name="Issam Toufik" userId="910a7b8e-d50d-42b5-8a90-c9aaeb763a91" providerId="ADAL" clId="{381BF268-E8BA-4A2E-99E7-F6A9C28573D2}" dt="2021-12-12T12:41:06.507" v="21" actId="20577"/>
          <ac:spMkLst>
            <pc:docMk/>
            <pc:sldMk cId="4253095189" sldId="392"/>
            <ac:spMk id="46" creationId="{628F1A8E-6B41-4B18-BF3B-80B6AB863E31}"/>
          </ac:spMkLst>
        </pc:spChg>
      </pc:sldChg>
      <pc:sldChg chg="addSp delSp modSp mod">
        <pc:chgData name="Issam Toufik" userId="910a7b8e-d50d-42b5-8a90-c9aaeb763a91" providerId="ADAL" clId="{381BF268-E8BA-4A2E-99E7-F6A9C28573D2}" dt="2021-12-12T13:44:28.338" v="614" actId="14100"/>
        <pc:sldMkLst>
          <pc:docMk/>
          <pc:sldMk cId="860019791" sldId="904"/>
        </pc:sldMkLst>
        <pc:spChg chg="mod">
          <ac:chgData name="Issam Toufik" userId="910a7b8e-d50d-42b5-8a90-c9aaeb763a91" providerId="ADAL" clId="{381BF268-E8BA-4A2E-99E7-F6A9C28573D2}" dt="2021-12-12T13:38:55.952" v="390" actId="1038"/>
          <ac:spMkLst>
            <pc:docMk/>
            <pc:sldMk cId="860019791" sldId="904"/>
            <ac:spMk id="5" creationId="{64C62BF8-85CC-4E1E-82D8-B4BBDC7AB2E3}"/>
          </ac:spMkLst>
        </pc:spChg>
        <pc:spChg chg="add mod">
          <ac:chgData name="Issam Toufik" userId="910a7b8e-d50d-42b5-8a90-c9aaeb763a91" providerId="ADAL" clId="{381BF268-E8BA-4A2E-99E7-F6A9C28573D2}" dt="2021-12-12T13:42:20.266" v="443" actId="14100"/>
          <ac:spMkLst>
            <pc:docMk/>
            <pc:sldMk cId="860019791" sldId="904"/>
            <ac:spMk id="7" creationId="{F55A59D7-220B-4446-AF97-35E1FBF51225}"/>
          </ac:spMkLst>
        </pc:spChg>
        <pc:spChg chg="add del mod">
          <ac:chgData name="Issam Toufik" userId="910a7b8e-d50d-42b5-8a90-c9aaeb763a91" providerId="ADAL" clId="{381BF268-E8BA-4A2E-99E7-F6A9C28573D2}" dt="2021-12-12T13:38:17.507" v="346" actId="122"/>
          <ac:spMkLst>
            <pc:docMk/>
            <pc:sldMk cId="860019791" sldId="904"/>
            <ac:spMk id="8" creationId="{76AEEEBE-9532-4460-80F0-0E157B2F36FC}"/>
          </ac:spMkLst>
        </pc:spChg>
        <pc:spChg chg="add mod">
          <ac:chgData name="Issam Toufik" userId="910a7b8e-d50d-42b5-8a90-c9aaeb763a91" providerId="ADAL" clId="{381BF268-E8BA-4A2E-99E7-F6A9C28573D2}" dt="2021-12-12T13:44:28.338" v="614" actId="14100"/>
          <ac:spMkLst>
            <pc:docMk/>
            <pc:sldMk cId="860019791" sldId="904"/>
            <ac:spMk id="9" creationId="{4BEC5FFE-9EE3-4547-AC04-1005AF2E23C2}"/>
          </ac:spMkLst>
        </pc:spChg>
        <pc:spChg chg="del mod">
          <ac:chgData name="Issam Toufik" userId="910a7b8e-d50d-42b5-8a90-c9aaeb763a91" providerId="ADAL" clId="{381BF268-E8BA-4A2E-99E7-F6A9C28573D2}" dt="2021-12-12T13:44:06.813" v="588" actId="478"/>
          <ac:spMkLst>
            <pc:docMk/>
            <pc:sldMk cId="860019791" sldId="904"/>
            <ac:spMk id="12" creationId="{D30947BD-927F-435E-BE72-C344317A0734}"/>
          </ac:spMkLst>
        </pc:spChg>
        <pc:picChg chg="mod">
          <ac:chgData name="Issam Toufik" userId="910a7b8e-d50d-42b5-8a90-c9aaeb763a91" providerId="ADAL" clId="{381BF268-E8BA-4A2E-99E7-F6A9C28573D2}" dt="2021-12-12T13:38:55.952" v="390" actId="1038"/>
          <ac:picMkLst>
            <pc:docMk/>
            <pc:sldMk cId="860019791" sldId="904"/>
            <ac:picMk id="4" creationId="{60C48B5C-EFB9-4B2D-BDD3-D4985C454CAF}"/>
          </ac:picMkLst>
        </pc:picChg>
      </pc:sldChg>
      <pc:sldChg chg="addSp delSp modSp mod">
        <pc:chgData name="Issam Toufik" userId="910a7b8e-d50d-42b5-8a90-c9aaeb763a91" providerId="ADAL" clId="{381BF268-E8BA-4A2E-99E7-F6A9C28573D2}" dt="2021-12-12T13:24:50.713" v="296" actId="5793"/>
        <pc:sldMkLst>
          <pc:docMk/>
          <pc:sldMk cId="1843526106" sldId="936"/>
        </pc:sldMkLst>
        <pc:spChg chg="mod">
          <ac:chgData name="Issam Toufik" userId="910a7b8e-d50d-42b5-8a90-c9aaeb763a91" providerId="ADAL" clId="{381BF268-E8BA-4A2E-99E7-F6A9C28573D2}" dt="2021-12-12T12:42:03.046" v="22"/>
          <ac:spMkLst>
            <pc:docMk/>
            <pc:sldMk cId="1843526106" sldId="936"/>
            <ac:spMk id="2" creationId="{8778F1F2-3FFA-46D2-8AB8-0B59E8619C93}"/>
          </ac:spMkLst>
        </pc:spChg>
        <pc:spChg chg="add del mod">
          <ac:chgData name="Issam Toufik" userId="910a7b8e-d50d-42b5-8a90-c9aaeb763a91" providerId="ADAL" clId="{381BF268-E8BA-4A2E-99E7-F6A9C28573D2}" dt="2021-12-12T13:14:07.123" v="250" actId="478"/>
          <ac:spMkLst>
            <pc:docMk/>
            <pc:sldMk cId="1843526106" sldId="936"/>
            <ac:spMk id="3" creationId="{0F1A29C6-3672-4BEF-A843-37DFFCC06A3D}"/>
          </ac:spMkLst>
        </pc:spChg>
        <pc:spChg chg="add del mod">
          <ac:chgData name="Issam Toufik" userId="910a7b8e-d50d-42b5-8a90-c9aaeb763a91" providerId="ADAL" clId="{381BF268-E8BA-4A2E-99E7-F6A9C28573D2}" dt="2021-12-12T12:55:09.841" v="210" actId="478"/>
          <ac:spMkLst>
            <pc:docMk/>
            <pc:sldMk cId="1843526106" sldId="936"/>
            <ac:spMk id="4" creationId="{02CA7A2B-5D56-46A0-BE06-9CAF978DBB09}"/>
          </ac:spMkLst>
        </pc:spChg>
        <pc:spChg chg="add del mod">
          <ac:chgData name="Issam Toufik" userId="910a7b8e-d50d-42b5-8a90-c9aaeb763a91" providerId="ADAL" clId="{381BF268-E8BA-4A2E-99E7-F6A9C28573D2}" dt="2021-12-12T12:54:55.488" v="204" actId="478"/>
          <ac:spMkLst>
            <pc:docMk/>
            <pc:sldMk cId="1843526106" sldId="936"/>
            <ac:spMk id="5" creationId="{6DE5A601-E2C4-498A-B8EA-D63A0F14436A}"/>
          </ac:spMkLst>
        </pc:spChg>
        <pc:spChg chg="add mod">
          <ac:chgData name="Issam Toufik" userId="910a7b8e-d50d-42b5-8a90-c9aaeb763a91" providerId="ADAL" clId="{381BF268-E8BA-4A2E-99E7-F6A9C28573D2}" dt="2021-12-12T13:24:50.713" v="296" actId="5793"/>
          <ac:spMkLst>
            <pc:docMk/>
            <pc:sldMk cId="1843526106" sldId="936"/>
            <ac:spMk id="6" creationId="{37E7DCED-2DF5-4152-856B-AA17028D5025}"/>
          </ac:spMkLst>
        </pc:spChg>
        <pc:spChg chg="del">
          <ac:chgData name="Issam Toufik" userId="910a7b8e-d50d-42b5-8a90-c9aaeb763a91" providerId="ADAL" clId="{381BF268-E8BA-4A2E-99E7-F6A9C28573D2}" dt="2021-12-12T12:21:57.775" v="1" actId="478"/>
          <ac:spMkLst>
            <pc:docMk/>
            <pc:sldMk cId="1843526106" sldId="936"/>
            <ac:spMk id="35" creationId="{E0AC0957-6D1F-4736-AB78-5CB7E681B82A}"/>
          </ac:spMkLst>
        </pc:spChg>
        <pc:spChg chg="del">
          <ac:chgData name="Issam Toufik" userId="910a7b8e-d50d-42b5-8a90-c9aaeb763a91" providerId="ADAL" clId="{381BF268-E8BA-4A2E-99E7-F6A9C28573D2}" dt="2021-12-12T12:21:57.775" v="1" actId="478"/>
          <ac:spMkLst>
            <pc:docMk/>
            <pc:sldMk cId="1843526106" sldId="936"/>
            <ac:spMk id="40" creationId="{3458CEDC-4715-4C8D-9E6F-E2CE7BA5959B}"/>
          </ac:spMkLst>
        </pc:spChg>
        <pc:spChg chg="del">
          <ac:chgData name="Issam Toufik" userId="910a7b8e-d50d-42b5-8a90-c9aaeb763a91" providerId="ADAL" clId="{381BF268-E8BA-4A2E-99E7-F6A9C28573D2}" dt="2021-12-12T12:21:57.775" v="1" actId="478"/>
          <ac:spMkLst>
            <pc:docMk/>
            <pc:sldMk cId="1843526106" sldId="936"/>
            <ac:spMk id="41" creationId="{510E662C-ECED-468E-81AA-27AD420655F7}"/>
          </ac:spMkLst>
        </pc:spChg>
        <pc:graphicFrameChg chg="del">
          <ac:chgData name="Issam Toufik" userId="910a7b8e-d50d-42b5-8a90-c9aaeb763a91" providerId="ADAL" clId="{381BF268-E8BA-4A2E-99E7-F6A9C28573D2}" dt="2021-12-12T12:21:57.775" v="1" actId="478"/>
          <ac:graphicFrameMkLst>
            <pc:docMk/>
            <pc:sldMk cId="1843526106" sldId="936"/>
            <ac:graphicFrameMk id="34" creationId="{7E62A24D-3188-4D20-A484-B707528A81A1}"/>
          </ac:graphicFrameMkLst>
        </pc:graphicFrameChg>
        <pc:cxnChg chg="del">
          <ac:chgData name="Issam Toufik" userId="910a7b8e-d50d-42b5-8a90-c9aaeb763a91" providerId="ADAL" clId="{381BF268-E8BA-4A2E-99E7-F6A9C28573D2}" dt="2021-12-12T12:21:57.775" v="1" actId="478"/>
          <ac:cxnSpMkLst>
            <pc:docMk/>
            <pc:sldMk cId="1843526106" sldId="936"/>
            <ac:cxnSpMk id="43" creationId="{9AB4352D-43C0-4682-AF00-8C826F868E88}"/>
          </ac:cxnSpMkLst>
        </pc:cxnChg>
        <pc:cxnChg chg="del">
          <ac:chgData name="Issam Toufik" userId="910a7b8e-d50d-42b5-8a90-c9aaeb763a91" providerId="ADAL" clId="{381BF268-E8BA-4A2E-99E7-F6A9C28573D2}" dt="2021-12-12T12:21:57.775" v="1" actId="478"/>
          <ac:cxnSpMkLst>
            <pc:docMk/>
            <pc:sldMk cId="1843526106" sldId="936"/>
            <ac:cxnSpMk id="44" creationId="{26424D62-9165-468F-97D1-36941F65FAD7}"/>
          </ac:cxnSpMkLst>
        </pc:cxnChg>
      </pc:sldChg>
      <pc:sldChg chg="add">
        <pc:chgData name="Issam Toufik" userId="910a7b8e-d50d-42b5-8a90-c9aaeb763a91" providerId="ADAL" clId="{381BF268-E8BA-4A2E-99E7-F6A9C28573D2}" dt="2021-12-12T12:21:51.528" v="0" actId="2890"/>
        <pc:sldMkLst>
          <pc:docMk/>
          <pc:sldMk cId="433138379" sldId="965"/>
        </pc:sldMkLst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https://etsihq-my.sharepoint.com/personal/issam_toufik_etsi_org/Documents/Documents/MCC2/MCC_01_06_2021/MCC_report/generate%20stats_Sept2021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Toufik\AppData\Local\Microsoft\Windows\INetCache\Content.Outlook\HI8QXB88\stats94e_forIssam-v2%20-%20addendum.xlsx" TargetMode="External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Toufik\AppData\Local\Microsoft\Windows\INetCache\Content.Outlook\HI8QXB88\stats94e_forIssam-v2%20-%20addendum.xlsx" TargetMode="External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Toufik\AppData\Local\Microsoft\Windows\INetCache\Content.Outlook\HI8QXB88\stats94e_forIssam-v2%20-%20addendum.xlsx" TargetMode="External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Toufik\AppData\Local\Microsoft\Windows\INetCache\Content.Outlook\HI8QXB88\stats94e_forIssam-v2%20-%20addendum.xlsx" TargetMode="External"/><Relationship Id="rId2" Type="http://schemas.microsoft.com/office/2011/relationships/chartColorStyle" Target="colors13.xml"/><Relationship Id="rId1" Type="http://schemas.microsoft.com/office/2011/relationships/chartStyle" Target="style13.xml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Toufik\AppData\Local\Microsoft\Windows\INetCache\Content.Outlook\HI8QXB88\stats94e_forIssam-v2%20-%20addendum.xlsx" TargetMode="External"/><Relationship Id="rId2" Type="http://schemas.microsoft.com/office/2011/relationships/chartColorStyle" Target="colors14.xml"/><Relationship Id="rId1" Type="http://schemas.microsoft.com/office/2011/relationships/chartStyle" Target="style14.xml"/></Relationships>
</file>

<file path=ppt/charts/_rels/chart15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Toufik\AppData\Local\Microsoft\Windows\INetCache\Content.Outlook\HI8QXB88\stats94e_forIssam-v2%20-%20addendum.xlsx" TargetMode="External"/><Relationship Id="rId2" Type="http://schemas.microsoft.com/office/2011/relationships/chartColorStyle" Target="colors15.xml"/><Relationship Id="rId1" Type="http://schemas.microsoft.com/office/2011/relationships/chartStyle" Target="style15.xml"/></Relationships>
</file>

<file path=ppt/charts/_rels/chart16.xml.rels><?xml version="1.0" encoding="UTF-8" standalone="yes"?>
<Relationships xmlns="http://schemas.openxmlformats.org/package/2006/relationships"><Relationship Id="rId3" Type="http://schemas.openxmlformats.org/officeDocument/2006/relationships/oleObject" Target="https://etsihq-my.sharepoint.com/personal/issam_toufik_etsi_org/Documents/Documents/MCC2/MCC_01_06_2021/MCC_report/generate%20stats_Sept2021.xlsx" TargetMode="External"/><Relationship Id="rId2" Type="http://schemas.microsoft.com/office/2011/relationships/chartColorStyle" Target="colors16.xml"/><Relationship Id="rId1" Type="http://schemas.microsoft.com/office/2011/relationships/chartStyle" Target="style16.xml"/></Relationships>
</file>

<file path=ppt/charts/_rels/chart17.xml.rels><?xml version="1.0" encoding="UTF-8" standalone="yes"?>
<Relationships xmlns="http://schemas.openxmlformats.org/package/2006/relationships"><Relationship Id="rId3" Type="http://schemas.openxmlformats.org/officeDocument/2006/relationships/oleObject" Target="https://etsihq-my.sharepoint.com/personal/issam_toufik_etsi_org/Documents/Documents/MCC2/MCC_01_06_2021/MCC_report/generate%20stats_Sept2021.xlsx" TargetMode="External"/><Relationship Id="rId2" Type="http://schemas.microsoft.com/office/2011/relationships/chartColorStyle" Target="colors17.xml"/><Relationship Id="rId1" Type="http://schemas.microsoft.com/office/2011/relationships/chartStyle" Target="style17.xml"/></Relationships>
</file>

<file path=ppt/charts/_rels/chart18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Toufik\Downloads\3GPP%20Leaders'&#160;Survey(1-44)%20(2).xlsx" TargetMode="External"/><Relationship Id="rId2" Type="http://schemas.microsoft.com/office/2011/relationships/chartColorStyle" Target="colors18.xml"/><Relationship Id="rId1" Type="http://schemas.microsoft.com/office/2011/relationships/chartStyle" Target="style18.xml"/></Relationships>
</file>

<file path=ppt/charts/_rels/chart19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Toufik\Downloads\3GPP%20Leaders'&#160;Survey(1-44)%20(2).xlsx" TargetMode="External"/><Relationship Id="rId2" Type="http://schemas.microsoft.com/office/2011/relationships/chartColorStyle" Target="colors19.xml"/><Relationship Id="rId1" Type="http://schemas.microsoft.com/office/2011/relationships/chartStyle" Target="style19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Toufik\AppData\Local\Microsoft\Windows\INetCache\Content.Outlook\HI8QXB88\stats94e_forIssam-v2%20-%20addendum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20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Toufik\Downloads\3GPP%20Leaders'&#160;Survey(1-44)%20(2).xlsx" TargetMode="External"/><Relationship Id="rId2" Type="http://schemas.microsoft.com/office/2011/relationships/chartColorStyle" Target="colors20.xml"/><Relationship Id="rId1" Type="http://schemas.microsoft.com/office/2011/relationships/chartStyle" Target="style20.xml"/></Relationships>
</file>

<file path=ppt/charts/_rels/chart2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Toufik\Downloads\3GPP%20Leaders'&#160;Survey(1-44)%20(2).xlsx" TargetMode="External"/><Relationship Id="rId2" Type="http://schemas.microsoft.com/office/2011/relationships/chartColorStyle" Target="colors21.xml"/><Relationship Id="rId1" Type="http://schemas.microsoft.com/office/2011/relationships/chartStyle" Target="style21.xml"/></Relationships>
</file>

<file path=ppt/charts/_rels/chart2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Toufik\Downloads\3GPP%20Leaders'&#160;Survey(1-44)%20(2).xlsx" TargetMode="External"/><Relationship Id="rId2" Type="http://schemas.microsoft.com/office/2011/relationships/chartColorStyle" Target="colors22.xml"/><Relationship Id="rId1" Type="http://schemas.microsoft.com/office/2011/relationships/chartStyle" Target="style22.xml"/></Relationships>
</file>

<file path=ppt/charts/_rels/chart23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Toufik\Downloads\3GPP%20Leaders'&#160;Survey(1-44)%20(2).xlsx" TargetMode="External"/><Relationship Id="rId2" Type="http://schemas.microsoft.com/office/2011/relationships/chartColorStyle" Target="colors23.xml"/><Relationship Id="rId1" Type="http://schemas.microsoft.com/office/2011/relationships/chartStyle" Target="style23.xml"/></Relationships>
</file>

<file path=ppt/charts/_rels/chart24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Toufik\Downloads\3GPP%20Leaders'&#160;Survey(1-44)%20(2).xlsx" TargetMode="External"/><Relationship Id="rId2" Type="http://schemas.microsoft.com/office/2011/relationships/chartColorStyle" Target="colors24.xml"/><Relationship Id="rId1" Type="http://schemas.microsoft.com/office/2011/relationships/chartStyle" Target="style24.xml"/></Relationships>
</file>

<file path=ppt/charts/_rels/chart25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Toufik\Downloads\3GPP%20Leaders'&#160;Survey(1-44)%20(2).xlsx" TargetMode="External"/><Relationship Id="rId2" Type="http://schemas.microsoft.com/office/2011/relationships/chartColorStyle" Target="colors25.xml"/><Relationship Id="rId1" Type="http://schemas.microsoft.com/office/2011/relationships/chartStyle" Target="style25.xml"/></Relationships>
</file>

<file path=ppt/charts/_rels/chart26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Toufik\Downloads\3GPP%20Leaders'&#160;Survey(1-44)%20(2).xlsx" TargetMode="External"/><Relationship Id="rId2" Type="http://schemas.microsoft.com/office/2011/relationships/chartColorStyle" Target="colors26.xml"/><Relationship Id="rId1" Type="http://schemas.microsoft.com/office/2011/relationships/chartStyle" Target="style26.xml"/></Relationships>
</file>

<file path=ppt/charts/_rels/chart27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Toufik\Downloads\3GPP%20Leaders'&#160;Survey(1-44)%20(2).xlsx" TargetMode="External"/><Relationship Id="rId2" Type="http://schemas.microsoft.com/office/2011/relationships/chartColorStyle" Target="colors27.xml"/><Relationship Id="rId1" Type="http://schemas.microsoft.com/office/2011/relationships/chartStyle" Target="style27.xml"/></Relationships>
</file>

<file path=ppt/charts/_rels/chart28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Toufik\Downloads\3GPP%20Leaders'&#160;Survey(1-44)%20(2).xlsx" TargetMode="External"/><Relationship Id="rId2" Type="http://schemas.microsoft.com/office/2011/relationships/chartColorStyle" Target="colors28.xml"/><Relationship Id="rId1" Type="http://schemas.microsoft.com/office/2011/relationships/chartStyle" Target="style28.xml"/></Relationships>
</file>

<file path=ppt/charts/_rels/chart29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Toufik\Downloads\3GPP%20Leaders'&#160;Survey(1-44)%20(2).xlsx" TargetMode="External"/><Relationship Id="rId2" Type="http://schemas.microsoft.com/office/2011/relationships/chartColorStyle" Target="colors29.xml"/><Relationship Id="rId1" Type="http://schemas.microsoft.com/office/2011/relationships/chartStyle" Target="style29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Toufik\AppData\Local\Microsoft\Windows\INetCache\Content.Outlook\HI8QXB88\stats94e_forIssam-v2%20-%20addendum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30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Toufik\Downloads\3GPP%20Leaders'&#160;Survey(1-44)%20(2).xlsx" TargetMode="External"/><Relationship Id="rId2" Type="http://schemas.microsoft.com/office/2011/relationships/chartColorStyle" Target="colors30.xml"/><Relationship Id="rId1" Type="http://schemas.microsoft.com/office/2011/relationships/chartStyle" Target="style30.xml"/></Relationships>
</file>

<file path=ppt/charts/_rels/chart3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Toufik\Downloads\3GPP%20Leaders'&#160;Survey(1-44)%20(2).xlsx" TargetMode="External"/><Relationship Id="rId2" Type="http://schemas.microsoft.com/office/2011/relationships/chartColorStyle" Target="colors31.xml"/><Relationship Id="rId1" Type="http://schemas.microsoft.com/office/2011/relationships/chartStyle" Target="style31.xml"/></Relationships>
</file>

<file path=ppt/charts/_rels/chart3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Toufik\Downloads\3GPP%20Leaders'&#160;Survey(1-44)%20(2).xlsx" TargetMode="External"/><Relationship Id="rId2" Type="http://schemas.microsoft.com/office/2011/relationships/chartColorStyle" Target="colors32.xml"/><Relationship Id="rId1" Type="http://schemas.microsoft.com/office/2011/relationships/chartStyle" Target="style32.xml"/></Relationships>
</file>

<file path=ppt/charts/_rels/chart33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Toufik\Downloads\3GPP%20Leaders'&#160;Survey(1-44)%20(2).xlsx" TargetMode="External"/><Relationship Id="rId2" Type="http://schemas.microsoft.com/office/2011/relationships/chartColorStyle" Target="colors33.xml"/><Relationship Id="rId1" Type="http://schemas.microsoft.com/office/2011/relationships/chartStyle" Target="style33.xml"/></Relationships>
</file>

<file path=ppt/charts/_rels/chart34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Toufik\Downloads\3GPP%20Leaders'&#160;Survey(1-44)%20(2).xlsx" TargetMode="External"/><Relationship Id="rId2" Type="http://schemas.microsoft.com/office/2011/relationships/chartColorStyle" Target="colors34.xml"/><Relationship Id="rId1" Type="http://schemas.microsoft.com/office/2011/relationships/chartStyle" Target="style34.xml"/></Relationships>
</file>

<file path=ppt/charts/_rels/chart35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Toufik\Downloads\3GPP%20Leaders'&#160;Survey(1-44)%20(2).xlsx" TargetMode="External"/><Relationship Id="rId2" Type="http://schemas.microsoft.com/office/2011/relationships/chartColorStyle" Target="colors35.xml"/><Relationship Id="rId1" Type="http://schemas.microsoft.com/office/2011/relationships/chartStyle" Target="style35.xml"/></Relationships>
</file>

<file path=ppt/charts/_rels/chart36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Toufik\Downloads\3GPP%20Leaders'&#160;Survey(1-44)%20(2).xlsx" TargetMode="External"/><Relationship Id="rId2" Type="http://schemas.microsoft.com/office/2011/relationships/chartColorStyle" Target="colors36.xml"/><Relationship Id="rId1" Type="http://schemas.microsoft.com/office/2011/relationships/chartStyle" Target="style36.xml"/></Relationships>
</file>

<file path=ppt/charts/_rels/chart37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Toufik\Downloads\3GPP%20Leaders'&#160;Survey(1-44)%20(2).xlsx" TargetMode="External"/><Relationship Id="rId2" Type="http://schemas.microsoft.com/office/2011/relationships/chartColorStyle" Target="colors37.xml"/><Relationship Id="rId1" Type="http://schemas.microsoft.com/office/2011/relationships/chartStyle" Target="style37.xml"/></Relationships>
</file>

<file path=ppt/charts/_rels/chart38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Toufik\Downloads\3GPP%20Leaders'&#160;Survey(1-44)%20(2).xlsx" TargetMode="External"/><Relationship Id="rId2" Type="http://schemas.microsoft.com/office/2011/relationships/chartColorStyle" Target="colors38.xml"/><Relationship Id="rId1" Type="http://schemas.microsoft.com/office/2011/relationships/chartStyle" Target="style38.xml"/></Relationships>
</file>

<file path=ppt/charts/_rels/chart39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Toufik\Downloads\3GPP%20Leaders'&#160;Survey(1-44)%20(2).xlsx" TargetMode="External"/><Relationship Id="rId2" Type="http://schemas.microsoft.com/office/2011/relationships/chartColorStyle" Target="colors39.xml"/><Relationship Id="rId1" Type="http://schemas.microsoft.com/office/2011/relationships/chartStyle" Target="style39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Toufik\AppData\Local\Microsoft\Windows\INetCache\Content.Outlook\HI8QXB88\stats94e_forIssam-v2%20-%20addendum.xlsx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40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Toufik\Downloads\3GPP%20Leaders'&#160;Survey(1-44)%20(2).xlsx" TargetMode="External"/><Relationship Id="rId2" Type="http://schemas.microsoft.com/office/2011/relationships/chartColorStyle" Target="colors40.xml"/><Relationship Id="rId1" Type="http://schemas.microsoft.com/office/2011/relationships/chartStyle" Target="style40.xml"/></Relationships>
</file>

<file path=ppt/charts/_rels/chart4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Toufik\Downloads\3GPP%20Leaders'&#160;Survey(1-44)%20(2).xlsx" TargetMode="External"/><Relationship Id="rId2" Type="http://schemas.microsoft.com/office/2011/relationships/chartColorStyle" Target="colors41.xml"/><Relationship Id="rId1" Type="http://schemas.microsoft.com/office/2011/relationships/chartStyle" Target="style41.xml"/></Relationships>
</file>

<file path=ppt/charts/_rels/chart4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Toufik\Downloads\3GPP%20Leaders'&#160;Survey(1-44)%20(2).xlsx" TargetMode="External"/><Relationship Id="rId2" Type="http://schemas.microsoft.com/office/2011/relationships/chartColorStyle" Target="colors42.xml"/><Relationship Id="rId1" Type="http://schemas.microsoft.com/office/2011/relationships/chartStyle" Target="style42.xml"/></Relationships>
</file>

<file path=ppt/charts/_rels/chart43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Toufik\Downloads\3GPP%20Leaders'&#160;Survey(1-44)%20(2).xlsx" TargetMode="External"/><Relationship Id="rId2" Type="http://schemas.microsoft.com/office/2011/relationships/chartColorStyle" Target="colors43.xml"/><Relationship Id="rId1" Type="http://schemas.microsoft.com/office/2011/relationships/chartStyle" Target="style43.xml"/></Relationships>
</file>

<file path=ppt/charts/_rels/chart44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Toufik\Downloads\3GPP%20Leaders'&#160;Survey(1-44)%20(2).xlsx" TargetMode="External"/><Relationship Id="rId2" Type="http://schemas.microsoft.com/office/2011/relationships/chartColorStyle" Target="colors44.xml"/><Relationship Id="rId1" Type="http://schemas.microsoft.com/office/2011/relationships/chartStyle" Target="style44.xml"/></Relationships>
</file>

<file path=ppt/charts/_rels/chart45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Toufik\Downloads\3GPP%20Leaders'&#160;Survey(1-44)%20(2).xlsx" TargetMode="External"/><Relationship Id="rId2" Type="http://schemas.microsoft.com/office/2011/relationships/chartColorStyle" Target="colors45.xml"/><Relationship Id="rId1" Type="http://schemas.microsoft.com/office/2011/relationships/chartStyle" Target="style45.xml"/></Relationships>
</file>

<file path=ppt/charts/_rels/chart46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Toufik\Downloads\3GPP%20Leaders'&#160;Survey(1-44)%20(2).xlsx" TargetMode="External"/><Relationship Id="rId2" Type="http://schemas.microsoft.com/office/2011/relationships/chartColorStyle" Target="colors46.xml"/><Relationship Id="rId1" Type="http://schemas.microsoft.com/office/2011/relationships/chartStyle" Target="style46.xml"/></Relationships>
</file>

<file path=ppt/charts/_rels/chart47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Toufik\Downloads\3GPP%20Leaders'&#160;Survey(1-44)%20(2).xlsx" TargetMode="External"/><Relationship Id="rId2" Type="http://schemas.microsoft.com/office/2011/relationships/chartColorStyle" Target="colors47.xml"/><Relationship Id="rId1" Type="http://schemas.microsoft.com/office/2011/relationships/chartStyle" Target="style47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Toufik\AppData\Local\Microsoft\Windows\INetCache\Content.Outlook\HI8QXB88\stats94e_forIssam-v2%20-%20addendum.xlsx" TargetMode="External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Toufik\AppData\Local\Microsoft\Windows\INetCache\Content.Outlook\HI8QXB88\stats94e_forIssam-v2%20-%20addendum.xlsx" TargetMode="External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Toufik\AppData\Local\Microsoft\Windows\INetCache\Content.Outlook\HI8QXB88\stats94e_forIssam-v2%20-%20addendum.xlsx" TargetMode="External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Toufik\AppData\Local\Microsoft\Windows\INetCache\Content.Outlook\HI8QXB88\stats94e_forIssam-v2%20-%20addendum.xlsx" TargetMode="External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Toufik\AppData\Local\Microsoft\Windows\INetCache\Content.Outlook\HI8QXB88\stats94e_forIssam-v2%20-%20addendum.xlsx" TargetMode="External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spPr>
            <a:ln w="22225" cap="rnd" cmpd="sng" algn="ctr">
              <a:solidFill>
                <a:schemeClr val="accent1">
                  <a:shade val="95000"/>
                  <a:satMod val="105000"/>
                </a:schemeClr>
              </a:solidFill>
              <a:round/>
            </a:ln>
            <a:effectLst/>
          </c:spPr>
          <c:marker>
            <c:symbol val="circle"/>
            <c:size val="17"/>
            <c:spPr>
              <a:solidFill>
                <a:schemeClr val="lt1"/>
              </a:solidFill>
              <a:ln>
                <a:noFill/>
              </a:ln>
              <a:effectLst/>
            </c:spPr>
          </c:marker>
          <c:dLbls>
            <c:spPr>
              <a:solidFill>
                <a:srgbClr val="92D050"/>
              </a:solidFill>
              <a:ln>
                <a:solidFill>
                  <a:srgbClr val="92D050"/>
                </a:solidFill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trendline>
            <c:spPr>
              <a:ln w="9525" cap="rnd">
                <a:solidFill>
                  <a:schemeClr val="accent1"/>
                </a:solidFill>
              </a:ln>
              <a:effectLst/>
            </c:spPr>
            <c:trendlineType val="linear"/>
            <c:dispRSqr val="0"/>
            <c:dispEq val="0"/>
          </c:trendline>
          <c:trendline>
            <c:spPr>
              <a:ln w="19050" cap="rnd">
                <a:solidFill>
                  <a:srgbClr val="FF0000"/>
                </a:solidFill>
              </a:ln>
              <a:effectLst/>
            </c:spPr>
            <c:trendlineType val="linear"/>
            <c:dispRSqr val="0"/>
            <c:dispEq val="0"/>
          </c:trendline>
          <c:cat>
            <c:strRef>
              <c:f>CRs!$B$2:$J$2</c:f>
              <c:strCache>
                <c:ptCount val="9"/>
                <c:pt idx="0">
                  <c:v>2013</c:v>
                </c:pt>
                <c:pt idx="1">
                  <c:v>2014</c:v>
                </c:pt>
                <c:pt idx="2">
                  <c:v>2015</c:v>
                </c:pt>
                <c:pt idx="3">
                  <c:v>2016</c:v>
                </c:pt>
                <c:pt idx="4">
                  <c:v>2017</c:v>
                </c:pt>
                <c:pt idx="5">
                  <c:v>2018</c:v>
                </c:pt>
                <c:pt idx="6">
                  <c:v>2019</c:v>
                </c:pt>
                <c:pt idx="7">
                  <c:v>2020</c:v>
                </c:pt>
                <c:pt idx="8">
                  <c:v>2021*</c:v>
                </c:pt>
              </c:strCache>
            </c:strRef>
          </c:cat>
          <c:val>
            <c:numRef>
              <c:f>CRs!$B$19:$J$19</c:f>
              <c:numCache>
                <c:formatCode>0</c:formatCode>
                <c:ptCount val="9"/>
                <c:pt idx="0">
                  <c:v>8022</c:v>
                </c:pt>
                <c:pt idx="1">
                  <c:v>8430</c:v>
                </c:pt>
                <c:pt idx="2">
                  <c:v>7964</c:v>
                </c:pt>
                <c:pt idx="3">
                  <c:v>9683</c:v>
                </c:pt>
                <c:pt idx="4">
                  <c:v>9121</c:v>
                </c:pt>
                <c:pt idx="5">
                  <c:v>11887</c:v>
                </c:pt>
                <c:pt idx="6">
                  <c:v>14467</c:v>
                </c:pt>
                <c:pt idx="7">
                  <c:v>14907.333333333334</c:v>
                </c:pt>
                <c:pt idx="8">
                  <c:v>15972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3688-4B4F-B25E-D488E70878AA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646001040"/>
        <c:axId val="646002024"/>
      </c:lineChart>
      <c:catAx>
        <c:axId val="6460010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dk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46002024"/>
        <c:crosses val="autoZero"/>
        <c:auto val="1"/>
        <c:lblAlgn val="ctr"/>
        <c:lblOffset val="100"/>
        <c:noMultiLvlLbl val="0"/>
      </c:catAx>
      <c:valAx>
        <c:axId val="646002024"/>
        <c:scaling>
          <c:orientation val="minMax"/>
        </c:scaling>
        <c:delete val="1"/>
        <c:axPos val="l"/>
        <c:numFmt formatCode="0" sourceLinked="1"/>
        <c:majorTickMark val="none"/>
        <c:minorTickMark val="none"/>
        <c:tickLblPos val="nextTo"/>
        <c:crossAx val="6460010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lt1"/>
    </a:solidFill>
    <a:ln w="9525" cap="flat" cmpd="sng" algn="ctr">
      <a:solidFill>
        <a:srgbClr val="92D050"/>
      </a:solidFill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GB" sz="1400" b="0" i="0" u="none" strike="noStrike" baseline="0">
                <a:effectLst/>
              </a:rPr>
              <a:t>TSG94e - </a:t>
            </a:r>
            <a:r>
              <a:rPr lang="en-GB"/>
              <a:t>Agreed CRs - SA WGs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agreedCRs!$B$17</c:f>
              <c:strCache>
                <c:ptCount val="1"/>
                <c:pt idx="0">
                  <c:v>SA1</c:v>
                </c:pt>
              </c:strCache>
            </c:strRef>
          </c:tx>
          <c:spPr>
            <a:solidFill>
              <a:srgbClr val="FF0000"/>
            </a:solidFill>
            <a:ln>
              <a:solidFill>
                <a:srgbClr val="FF0000"/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agreedCRs!$C$16</c:f>
              <c:strCache>
                <c:ptCount val="1"/>
                <c:pt idx="0">
                  <c:v>Number of CRs</c:v>
                </c:pt>
              </c:strCache>
            </c:strRef>
          </c:cat>
          <c:val>
            <c:numRef>
              <c:f>agreedCRs!$C$17</c:f>
              <c:numCache>
                <c:formatCode>General</c:formatCode>
                <c:ptCount val="1"/>
                <c:pt idx="0">
                  <c:v>80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5B8-433D-8A14-319BD415538E}"/>
            </c:ext>
          </c:extLst>
        </c:ser>
        <c:ser>
          <c:idx val="1"/>
          <c:order val="1"/>
          <c:tx>
            <c:strRef>
              <c:f>agreedCRs!$B$18</c:f>
              <c:strCache>
                <c:ptCount val="1"/>
                <c:pt idx="0">
                  <c:v>SA2</c:v>
                </c:pt>
              </c:strCache>
            </c:strRef>
          </c:tx>
          <c:spPr>
            <a:solidFill>
              <a:srgbClr val="FFC000"/>
            </a:solidFill>
            <a:ln>
              <a:solidFill>
                <a:srgbClr val="FFC000"/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agreedCRs!$C$16</c:f>
              <c:strCache>
                <c:ptCount val="1"/>
                <c:pt idx="0">
                  <c:v>Number of CRs</c:v>
                </c:pt>
              </c:strCache>
            </c:strRef>
          </c:cat>
          <c:val>
            <c:numRef>
              <c:f>agreedCRs!$C$18</c:f>
              <c:numCache>
                <c:formatCode>General</c:formatCode>
                <c:ptCount val="1"/>
                <c:pt idx="0">
                  <c:v>454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5B8-433D-8A14-319BD415538E}"/>
            </c:ext>
          </c:extLst>
        </c:ser>
        <c:ser>
          <c:idx val="2"/>
          <c:order val="2"/>
          <c:tx>
            <c:strRef>
              <c:f>agreedCRs!$B$19</c:f>
              <c:strCache>
                <c:ptCount val="1"/>
                <c:pt idx="0">
                  <c:v>SA3</c:v>
                </c:pt>
              </c:strCache>
            </c:strRef>
          </c:tx>
          <c:spPr>
            <a:solidFill>
              <a:srgbClr val="FFFF00"/>
            </a:solidFill>
            <a:ln>
              <a:solidFill>
                <a:srgbClr val="FFFF00"/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agreedCRs!$C$16</c:f>
              <c:strCache>
                <c:ptCount val="1"/>
                <c:pt idx="0">
                  <c:v>Number of CRs</c:v>
                </c:pt>
              </c:strCache>
            </c:strRef>
          </c:cat>
          <c:val>
            <c:numRef>
              <c:f>agreedCRs!$C$19</c:f>
              <c:numCache>
                <c:formatCode>General</c:formatCode>
                <c:ptCount val="1"/>
                <c:pt idx="0">
                  <c:v>69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35B8-433D-8A14-319BD415538E}"/>
            </c:ext>
          </c:extLst>
        </c:ser>
        <c:ser>
          <c:idx val="3"/>
          <c:order val="3"/>
          <c:tx>
            <c:strRef>
              <c:f>agreedCRs!$B$20</c:f>
              <c:strCache>
                <c:ptCount val="1"/>
                <c:pt idx="0">
                  <c:v>SA3-LI</c:v>
                </c:pt>
              </c:strCache>
            </c:strRef>
          </c:tx>
          <c:spPr>
            <a:pattFill prst="pct50">
              <a:fgClr>
                <a:srgbClr val="FFFF00"/>
              </a:fgClr>
              <a:bgClr>
                <a:schemeClr val="bg1"/>
              </a:bgClr>
            </a:patt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agreedCRs!$C$16</c:f>
              <c:strCache>
                <c:ptCount val="1"/>
                <c:pt idx="0">
                  <c:v>Number of CRs</c:v>
                </c:pt>
              </c:strCache>
            </c:strRef>
          </c:cat>
          <c:val>
            <c:numRef>
              <c:f>agreedCRs!$C$20</c:f>
              <c:numCache>
                <c:formatCode>General</c:formatCode>
                <c:ptCount val="1"/>
                <c:pt idx="0">
                  <c:v>35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35B8-433D-8A14-319BD415538E}"/>
            </c:ext>
          </c:extLst>
        </c:ser>
        <c:ser>
          <c:idx val="4"/>
          <c:order val="4"/>
          <c:tx>
            <c:strRef>
              <c:f>agreedCRs!$B$21</c:f>
              <c:strCache>
                <c:ptCount val="1"/>
                <c:pt idx="0">
                  <c:v>SA4</c:v>
                </c:pt>
              </c:strCache>
            </c:strRef>
          </c:tx>
          <c:spPr>
            <a:solidFill>
              <a:srgbClr val="92D050"/>
            </a:solidFill>
            <a:ln>
              <a:solidFill>
                <a:srgbClr val="92D050"/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agreedCRs!$C$16</c:f>
              <c:strCache>
                <c:ptCount val="1"/>
                <c:pt idx="0">
                  <c:v>Number of CRs</c:v>
                </c:pt>
              </c:strCache>
            </c:strRef>
          </c:cat>
          <c:val>
            <c:numRef>
              <c:f>agreedCRs!$C$21</c:f>
              <c:numCache>
                <c:formatCode>General</c:formatCode>
                <c:ptCount val="1"/>
                <c:pt idx="0">
                  <c:v>29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35B8-433D-8A14-319BD415538E}"/>
            </c:ext>
          </c:extLst>
        </c:ser>
        <c:ser>
          <c:idx val="5"/>
          <c:order val="5"/>
          <c:tx>
            <c:strRef>
              <c:f>agreedCRs!$B$22</c:f>
              <c:strCache>
                <c:ptCount val="1"/>
                <c:pt idx="0">
                  <c:v>SA5</c:v>
                </c:pt>
              </c:strCache>
            </c:strRef>
          </c:tx>
          <c:spPr>
            <a:solidFill>
              <a:schemeClr val="accent1"/>
            </a:solidFill>
            <a:ln>
              <a:solidFill>
                <a:schemeClr val="accent1"/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agreedCRs!$C$16</c:f>
              <c:strCache>
                <c:ptCount val="1"/>
                <c:pt idx="0">
                  <c:v>Number of CRs</c:v>
                </c:pt>
              </c:strCache>
            </c:strRef>
          </c:cat>
          <c:val>
            <c:numRef>
              <c:f>agreedCRs!$C$22</c:f>
              <c:numCache>
                <c:formatCode>General</c:formatCode>
                <c:ptCount val="1"/>
                <c:pt idx="0">
                  <c:v>197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35B8-433D-8A14-319BD415538E}"/>
            </c:ext>
          </c:extLst>
        </c:ser>
        <c:ser>
          <c:idx val="6"/>
          <c:order val="6"/>
          <c:tx>
            <c:strRef>
              <c:f>agreedCRs!$B$23</c:f>
              <c:strCache>
                <c:ptCount val="1"/>
                <c:pt idx="0">
                  <c:v>SA6</c:v>
                </c:pt>
              </c:strCache>
            </c:strRef>
          </c:tx>
          <c:spPr>
            <a:solidFill>
              <a:srgbClr val="7030A0"/>
            </a:solidFill>
            <a:ln>
              <a:solidFill>
                <a:srgbClr val="7030A0"/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agreedCRs!$C$16</c:f>
              <c:strCache>
                <c:ptCount val="1"/>
                <c:pt idx="0">
                  <c:v>Number of CRs</c:v>
                </c:pt>
              </c:strCache>
            </c:strRef>
          </c:cat>
          <c:val>
            <c:numRef>
              <c:f>agreedCRs!$C$23</c:f>
              <c:numCache>
                <c:formatCode>General</c:formatCode>
                <c:ptCount val="1"/>
                <c:pt idx="0">
                  <c:v>77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35B8-433D-8A14-319BD415538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672745200"/>
        <c:axId val="672752416"/>
      </c:barChart>
      <c:catAx>
        <c:axId val="6727452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72752416"/>
        <c:crosses val="autoZero"/>
        <c:auto val="1"/>
        <c:lblAlgn val="ctr"/>
        <c:lblOffset val="100"/>
        <c:noMultiLvlLbl val="0"/>
      </c:catAx>
      <c:valAx>
        <c:axId val="67275241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7274520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GB"/>
              <a:t>Specs affected per release per TSG cycle - CT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'affected specs'!$C$6</c:f>
              <c:strCache>
                <c:ptCount val="1"/>
                <c:pt idx="0">
                  <c:v>TSG90e</c:v>
                </c:pt>
              </c:strCache>
            </c:strRef>
          </c:tx>
          <c:spPr>
            <a:solidFill>
              <a:schemeClr val="accent1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'affected specs'!$B$7:$B$16</c:f>
              <c:strCache>
                <c:ptCount val="10"/>
                <c:pt idx="0">
                  <c:v>Rel-9</c:v>
                </c:pt>
                <c:pt idx="1">
                  <c:v>Rel-10</c:v>
                </c:pt>
                <c:pt idx="2">
                  <c:v>Rel-11</c:v>
                </c:pt>
                <c:pt idx="3">
                  <c:v>Rel-12</c:v>
                </c:pt>
                <c:pt idx="4">
                  <c:v>Rel-13</c:v>
                </c:pt>
                <c:pt idx="5">
                  <c:v>Rel-14</c:v>
                </c:pt>
                <c:pt idx="6">
                  <c:v>Rel-15</c:v>
                </c:pt>
                <c:pt idx="7">
                  <c:v>Rel-16</c:v>
                </c:pt>
                <c:pt idx="8">
                  <c:v>Rel-17</c:v>
                </c:pt>
                <c:pt idx="9">
                  <c:v>Rel-18</c:v>
                </c:pt>
              </c:strCache>
            </c:strRef>
          </c:cat>
          <c:val>
            <c:numRef>
              <c:f>'affected specs'!$C$7:$C$16</c:f>
              <c:numCache>
                <c:formatCode>General</c:formatCode>
                <c:ptCount val="10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6</c:v>
                </c:pt>
                <c:pt idx="4">
                  <c:v>8</c:v>
                </c:pt>
                <c:pt idx="5">
                  <c:v>9</c:v>
                </c:pt>
                <c:pt idx="6">
                  <c:v>36</c:v>
                </c:pt>
                <c:pt idx="7">
                  <c:v>99</c:v>
                </c:pt>
                <c:pt idx="8">
                  <c:v>64</c:v>
                </c:pt>
                <c:pt idx="9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856-4EE0-AE7D-B893AF2DA6FA}"/>
            </c:ext>
          </c:extLst>
        </c:ser>
        <c:ser>
          <c:idx val="1"/>
          <c:order val="1"/>
          <c:tx>
            <c:strRef>
              <c:f>'affected specs'!$D$6</c:f>
              <c:strCache>
                <c:ptCount val="1"/>
                <c:pt idx="0">
                  <c:v>TSG91e</c:v>
                </c:pt>
              </c:strCache>
            </c:strRef>
          </c:tx>
          <c:spPr>
            <a:solidFill>
              <a:schemeClr val="accent2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'affected specs'!$B$7:$B$16</c:f>
              <c:strCache>
                <c:ptCount val="10"/>
                <c:pt idx="0">
                  <c:v>Rel-9</c:v>
                </c:pt>
                <c:pt idx="1">
                  <c:v>Rel-10</c:v>
                </c:pt>
                <c:pt idx="2">
                  <c:v>Rel-11</c:v>
                </c:pt>
                <c:pt idx="3">
                  <c:v>Rel-12</c:v>
                </c:pt>
                <c:pt idx="4">
                  <c:v>Rel-13</c:v>
                </c:pt>
                <c:pt idx="5">
                  <c:v>Rel-14</c:v>
                </c:pt>
                <c:pt idx="6">
                  <c:v>Rel-15</c:v>
                </c:pt>
                <c:pt idx="7">
                  <c:v>Rel-16</c:v>
                </c:pt>
                <c:pt idx="8">
                  <c:v>Rel-17</c:v>
                </c:pt>
                <c:pt idx="9">
                  <c:v>Rel-18</c:v>
                </c:pt>
              </c:strCache>
            </c:strRef>
          </c:cat>
          <c:val>
            <c:numRef>
              <c:f>'affected specs'!$D$7:$D$16</c:f>
              <c:numCache>
                <c:formatCode>General</c:formatCode>
                <c:ptCount val="10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6</c:v>
                </c:pt>
                <c:pt idx="4">
                  <c:v>9</c:v>
                </c:pt>
                <c:pt idx="5">
                  <c:v>9</c:v>
                </c:pt>
                <c:pt idx="6">
                  <c:v>24</c:v>
                </c:pt>
                <c:pt idx="7">
                  <c:v>83</c:v>
                </c:pt>
                <c:pt idx="8">
                  <c:v>97</c:v>
                </c:pt>
                <c:pt idx="9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856-4EE0-AE7D-B893AF2DA6FA}"/>
            </c:ext>
          </c:extLst>
        </c:ser>
        <c:ser>
          <c:idx val="2"/>
          <c:order val="2"/>
          <c:tx>
            <c:strRef>
              <c:f>'affected specs'!$E$6</c:f>
              <c:strCache>
                <c:ptCount val="1"/>
                <c:pt idx="0">
                  <c:v>TSG92e</c:v>
                </c:pt>
              </c:strCache>
            </c:strRef>
          </c:tx>
          <c:spPr>
            <a:solidFill>
              <a:schemeClr val="accent3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'affected specs'!$B$7:$B$16</c:f>
              <c:strCache>
                <c:ptCount val="10"/>
                <c:pt idx="0">
                  <c:v>Rel-9</c:v>
                </c:pt>
                <c:pt idx="1">
                  <c:v>Rel-10</c:v>
                </c:pt>
                <c:pt idx="2">
                  <c:v>Rel-11</c:v>
                </c:pt>
                <c:pt idx="3">
                  <c:v>Rel-12</c:v>
                </c:pt>
                <c:pt idx="4">
                  <c:v>Rel-13</c:v>
                </c:pt>
                <c:pt idx="5">
                  <c:v>Rel-14</c:v>
                </c:pt>
                <c:pt idx="6">
                  <c:v>Rel-15</c:v>
                </c:pt>
                <c:pt idx="7">
                  <c:v>Rel-16</c:v>
                </c:pt>
                <c:pt idx="8">
                  <c:v>Rel-17</c:v>
                </c:pt>
                <c:pt idx="9">
                  <c:v>Rel-18</c:v>
                </c:pt>
              </c:strCache>
            </c:strRef>
          </c:cat>
          <c:val>
            <c:numRef>
              <c:f>'affected specs'!$E$7:$E$16</c:f>
              <c:numCache>
                <c:formatCode>General</c:formatCode>
                <c:ptCount val="10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4</c:v>
                </c:pt>
                <c:pt idx="6">
                  <c:v>19</c:v>
                </c:pt>
                <c:pt idx="7">
                  <c:v>71</c:v>
                </c:pt>
                <c:pt idx="8">
                  <c:v>96</c:v>
                </c:pt>
                <c:pt idx="9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F856-4EE0-AE7D-B893AF2DA6FA}"/>
            </c:ext>
          </c:extLst>
        </c:ser>
        <c:ser>
          <c:idx val="3"/>
          <c:order val="3"/>
          <c:tx>
            <c:strRef>
              <c:f>'affected specs'!$F$6</c:f>
              <c:strCache>
                <c:ptCount val="1"/>
                <c:pt idx="0">
                  <c:v>TSG93e</c:v>
                </c:pt>
              </c:strCache>
            </c:strRef>
          </c:tx>
          <c:spPr>
            <a:solidFill>
              <a:schemeClr val="accent4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'affected specs'!$B$7:$B$16</c:f>
              <c:strCache>
                <c:ptCount val="10"/>
                <c:pt idx="0">
                  <c:v>Rel-9</c:v>
                </c:pt>
                <c:pt idx="1">
                  <c:v>Rel-10</c:v>
                </c:pt>
                <c:pt idx="2">
                  <c:v>Rel-11</c:v>
                </c:pt>
                <c:pt idx="3">
                  <c:v>Rel-12</c:v>
                </c:pt>
                <c:pt idx="4">
                  <c:v>Rel-13</c:v>
                </c:pt>
                <c:pt idx="5">
                  <c:v>Rel-14</c:v>
                </c:pt>
                <c:pt idx="6">
                  <c:v>Rel-15</c:v>
                </c:pt>
                <c:pt idx="7">
                  <c:v>Rel-16</c:v>
                </c:pt>
                <c:pt idx="8">
                  <c:v>Rel-17</c:v>
                </c:pt>
                <c:pt idx="9">
                  <c:v>Rel-18</c:v>
                </c:pt>
              </c:strCache>
            </c:strRef>
          </c:cat>
          <c:val>
            <c:numRef>
              <c:f>'affected specs'!$F$7:$F$16</c:f>
              <c:numCache>
                <c:formatCode>General</c:formatCode>
                <c:ptCount val="10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1</c:v>
                </c:pt>
                <c:pt idx="5">
                  <c:v>2</c:v>
                </c:pt>
                <c:pt idx="6">
                  <c:v>14</c:v>
                </c:pt>
                <c:pt idx="7">
                  <c:v>52</c:v>
                </c:pt>
                <c:pt idx="8">
                  <c:v>95</c:v>
                </c:pt>
                <c:pt idx="9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F856-4EE0-AE7D-B893AF2DA6FA}"/>
            </c:ext>
          </c:extLst>
        </c:ser>
        <c:ser>
          <c:idx val="4"/>
          <c:order val="4"/>
          <c:tx>
            <c:strRef>
              <c:f>'affected specs'!$G$6</c:f>
              <c:strCache>
                <c:ptCount val="1"/>
                <c:pt idx="0">
                  <c:v>TSG94e</c:v>
                </c:pt>
              </c:strCache>
            </c:strRef>
          </c:tx>
          <c:spPr>
            <a:solidFill>
              <a:schemeClr val="accent5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'affected specs'!$B$7:$B$16</c:f>
              <c:strCache>
                <c:ptCount val="10"/>
                <c:pt idx="0">
                  <c:v>Rel-9</c:v>
                </c:pt>
                <c:pt idx="1">
                  <c:v>Rel-10</c:v>
                </c:pt>
                <c:pt idx="2">
                  <c:v>Rel-11</c:v>
                </c:pt>
                <c:pt idx="3">
                  <c:v>Rel-12</c:v>
                </c:pt>
                <c:pt idx="4">
                  <c:v>Rel-13</c:v>
                </c:pt>
                <c:pt idx="5">
                  <c:v>Rel-14</c:v>
                </c:pt>
                <c:pt idx="6">
                  <c:v>Rel-15</c:v>
                </c:pt>
                <c:pt idx="7">
                  <c:v>Rel-16</c:v>
                </c:pt>
                <c:pt idx="8">
                  <c:v>Rel-17</c:v>
                </c:pt>
                <c:pt idx="9">
                  <c:v>Rel-18</c:v>
                </c:pt>
              </c:strCache>
            </c:strRef>
          </c:cat>
          <c:val>
            <c:numRef>
              <c:f>'affected specs'!$G$7:$G$16</c:f>
              <c:numCache>
                <c:formatCode>General</c:formatCode>
                <c:ptCount val="10"/>
                <c:pt idx="4">
                  <c:v>3</c:v>
                </c:pt>
                <c:pt idx="5">
                  <c:v>6</c:v>
                </c:pt>
                <c:pt idx="6">
                  <c:v>14</c:v>
                </c:pt>
                <c:pt idx="7">
                  <c:v>46</c:v>
                </c:pt>
                <c:pt idx="8">
                  <c:v>110</c:v>
                </c:pt>
                <c:pt idx="9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F856-4EE0-AE7D-B893AF2DA6FA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65"/>
        <c:axId val="994223408"/>
        <c:axId val="994222424"/>
      </c:barChart>
      <c:catAx>
        <c:axId val="9942234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cap="all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994222424"/>
        <c:crosses val="autoZero"/>
        <c:auto val="1"/>
        <c:lblAlgn val="ctr"/>
        <c:lblOffset val="100"/>
        <c:noMultiLvlLbl val="0"/>
      </c:catAx>
      <c:valAx>
        <c:axId val="994222424"/>
        <c:scaling>
          <c:orientation val="minMax"/>
        </c:scaling>
        <c:delete val="1"/>
        <c:axPos val="l"/>
        <c:majorGridlines>
          <c:spPr>
            <a:ln w="9525" cap="flat" cmpd="sng" algn="ctr">
              <a:gradFill>
                <a:gsLst>
                  <a:gs pos="100000">
                    <a:schemeClr val="dk1">
                      <a:lumMod val="95000"/>
                      <a:lumOff val="5000"/>
                      <a:alpha val="42000"/>
                    </a:schemeClr>
                  </a:gs>
                  <a:gs pos="0">
                    <a:schemeClr val="lt1">
                      <a:lumMod val="75000"/>
                      <a:alpha val="36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99422340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solidFill>
          <a:schemeClr val="lt1">
            <a:lumMod val="95000"/>
            <a:alpha val="39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GB"/>
              <a:t>Specs affected per release per TSG cycle</a:t>
            </a:r>
            <a:r>
              <a:rPr lang="en-GB" baseline="0"/>
              <a:t> </a:t>
            </a:r>
            <a:r>
              <a:rPr lang="en-GB"/>
              <a:t>- RAN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'affected specs'!$O$6</c:f>
              <c:strCache>
                <c:ptCount val="1"/>
                <c:pt idx="0">
                  <c:v>TSG90e</c:v>
                </c:pt>
              </c:strCache>
            </c:strRef>
          </c:tx>
          <c:spPr>
            <a:solidFill>
              <a:schemeClr val="accent1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'affected specs'!$N$7:$N$16</c:f>
              <c:strCache>
                <c:ptCount val="10"/>
                <c:pt idx="0">
                  <c:v>Rel-9</c:v>
                </c:pt>
                <c:pt idx="1">
                  <c:v>Rel-10</c:v>
                </c:pt>
                <c:pt idx="2">
                  <c:v>Rel-11</c:v>
                </c:pt>
                <c:pt idx="3">
                  <c:v>Rel-12</c:v>
                </c:pt>
                <c:pt idx="4">
                  <c:v>Rel-13</c:v>
                </c:pt>
                <c:pt idx="5">
                  <c:v>Rel-14</c:v>
                </c:pt>
                <c:pt idx="6">
                  <c:v>Rel-15</c:v>
                </c:pt>
                <c:pt idx="7">
                  <c:v>Rel-16</c:v>
                </c:pt>
                <c:pt idx="8">
                  <c:v>Rel-17</c:v>
                </c:pt>
                <c:pt idx="9">
                  <c:v>Rel-18</c:v>
                </c:pt>
              </c:strCache>
            </c:strRef>
          </c:cat>
          <c:val>
            <c:numRef>
              <c:f>'affected specs'!$O$7:$O$16</c:f>
              <c:numCache>
                <c:formatCode>General</c:formatCode>
                <c:ptCount val="10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1</c:v>
                </c:pt>
                <c:pt idx="4">
                  <c:v>5</c:v>
                </c:pt>
                <c:pt idx="5">
                  <c:v>11</c:v>
                </c:pt>
                <c:pt idx="6">
                  <c:v>48</c:v>
                </c:pt>
                <c:pt idx="7">
                  <c:v>96</c:v>
                </c:pt>
                <c:pt idx="8">
                  <c:v>17</c:v>
                </c:pt>
                <c:pt idx="9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547-40C9-B62F-0A8B17A36694}"/>
            </c:ext>
          </c:extLst>
        </c:ser>
        <c:ser>
          <c:idx val="1"/>
          <c:order val="1"/>
          <c:tx>
            <c:strRef>
              <c:f>'affected specs'!$P$6</c:f>
              <c:strCache>
                <c:ptCount val="1"/>
                <c:pt idx="0">
                  <c:v>TSG91e</c:v>
                </c:pt>
              </c:strCache>
            </c:strRef>
          </c:tx>
          <c:spPr>
            <a:solidFill>
              <a:schemeClr val="accent2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'affected specs'!$N$7:$N$16</c:f>
              <c:strCache>
                <c:ptCount val="10"/>
                <c:pt idx="0">
                  <c:v>Rel-9</c:v>
                </c:pt>
                <c:pt idx="1">
                  <c:v>Rel-10</c:v>
                </c:pt>
                <c:pt idx="2">
                  <c:v>Rel-11</c:v>
                </c:pt>
                <c:pt idx="3">
                  <c:v>Rel-12</c:v>
                </c:pt>
                <c:pt idx="4">
                  <c:v>Rel-13</c:v>
                </c:pt>
                <c:pt idx="5">
                  <c:v>Rel-14</c:v>
                </c:pt>
                <c:pt idx="6">
                  <c:v>Rel-15</c:v>
                </c:pt>
                <c:pt idx="7">
                  <c:v>Rel-16</c:v>
                </c:pt>
                <c:pt idx="8">
                  <c:v>Rel-17</c:v>
                </c:pt>
                <c:pt idx="9">
                  <c:v>Rel-18</c:v>
                </c:pt>
              </c:strCache>
            </c:strRef>
          </c:cat>
          <c:val>
            <c:numRef>
              <c:f>'affected specs'!$P$7:$P$16</c:f>
              <c:numCache>
                <c:formatCode>General</c:formatCode>
                <c:ptCount val="10"/>
                <c:pt idx="0">
                  <c:v>0</c:v>
                </c:pt>
                <c:pt idx="1">
                  <c:v>5</c:v>
                </c:pt>
                <c:pt idx="2">
                  <c:v>5</c:v>
                </c:pt>
                <c:pt idx="3">
                  <c:v>5</c:v>
                </c:pt>
                <c:pt idx="4">
                  <c:v>8</c:v>
                </c:pt>
                <c:pt idx="5">
                  <c:v>24</c:v>
                </c:pt>
                <c:pt idx="6">
                  <c:v>42</c:v>
                </c:pt>
                <c:pt idx="7">
                  <c:v>95</c:v>
                </c:pt>
                <c:pt idx="8">
                  <c:v>21</c:v>
                </c:pt>
                <c:pt idx="9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547-40C9-B62F-0A8B17A36694}"/>
            </c:ext>
          </c:extLst>
        </c:ser>
        <c:ser>
          <c:idx val="2"/>
          <c:order val="2"/>
          <c:tx>
            <c:strRef>
              <c:f>'affected specs'!$Q$6</c:f>
              <c:strCache>
                <c:ptCount val="1"/>
                <c:pt idx="0">
                  <c:v>TSG92e</c:v>
                </c:pt>
              </c:strCache>
            </c:strRef>
          </c:tx>
          <c:spPr>
            <a:solidFill>
              <a:schemeClr val="accent3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'affected specs'!$N$7:$N$16</c:f>
              <c:strCache>
                <c:ptCount val="10"/>
                <c:pt idx="0">
                  <c:v>Rel-9</c:v>
                </c:pt>
                <c:pt idx="1">
                  <c:v>Rel-10</c:v>
                </c:pt>
                <c:pt idx="2">
                  <c:v>Rel-11</c:v>
                </c:pt>
                <c:pt idx="3">
                  <c:v>Rel-12</c:v>
                </c:pt>
                <c:pt idx="4">
                  <c:v>Rel-13</c:v>
                </c:pt>
                <c:pt idx="5">
                  <c:v>Rel-14</c:v>
                </c:pt>
                <c:pt idx="6">
                  <c:v>Rel-15</c:v>
                </c:pt>
                <c:pt idx="7">
                  <c:v>Rel-16</c:v>
                </c:pt>
                <c:pt idx="8">
                  <c:v>Rel-17</c:v>
                </c:pt>
                <c:pt idx="9">
                  <c:v>Rel-18</c:v>
                </c:pt>
              </c:strCache>
            </c:strRef>
          </c:cat>
          <c:val>
            <c:numRef>
              <c:f>'affected specs'!$Q$7:$Q$16</c:f>
              <c:numCache>
                <c:formatCode>General</c:formatCode>
                <c:ptCount val="10"/>
                <c:pt idx="0">
                  <c:v>0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2</c:v>
                </c:pt>
                <c:pt idx="5">
                  <c:v>9</c:v>
                </c:pt>
                <c:pt idx="6">
                  <c:v>58</c:v>
                </c:pt>
                <c:pt idx="7">
                  <c:v>97</c:v>
                </c:pt>
                <c:pt idx="8">
                  <c:v>24</c:v>
                </c:pt>
                <c:pt idx="9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C547-40C9-B62F-0A8B17A36694}"/>
            </c:ext>
          </c:extLst>
        </c:ser>
        <c:ser>
          <c:idx val="3"/>
          <c:order val="3"/>
          <c:tx>
            <c:strRef>
              <c:f>'affected specs'!$R$6</c:f>
              <c:strCache>
                <c:ptCount val="1"/>
                <c:pt idx="0">
                  <c:v>TSG93e</c:v>
                </c:pt>
              </c:strCache>
            </c:strRef>
          </c:tx>
          <c:spPr>
            <a:solidFill>
              <a:schemeClr val="accent4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'affected specs'!$N$7:$N$16</c:f>
              <c:strCache>
                <c:ptCount val="10"/>
                <c:pt idx="0">
                  <c:v>Rel-9</c:v>
                </c:pt>
                <c:pt idx="1">
                  <c:v>Rel-10</c:v>
                </c:pt>
                <c:pt idx="2">
                  <c:v>Rel-11</c:v>
                </c:pt>
                <c:pt idx="3">
                  <c:v>Rel-12</c:v>
                </c:pt>
                <c:pt idx="4">
                  <c:v>Rel-13</c:v>
                </c:pt>
                <c:pt idx="5">
                  <c:v>Rel-14</c:v>
                </c:pt>
                <c:pt idx="6">
                  <c:v>Rel-15</c:v>
                </c:pt>
                <c:pt idx="7">
                  <c:v>Rel-16</c:v>
                </c:pt>
                <c:pt idx="8">
                  <c:v>Rel-17</c:v>
                </c:pt>
                <c:pt idx="9">
                  <c:v>Rel-18</c:v>
                </c:pt>
              </c:strCache>
            </c:strRef>
          </c:cat>
          <c:val>
            <c:numRef>
              <c:f>'affected specs'!$R$7:$R$16</c:f>
              <c:numCache>
                <c:formatCode>General</c:formatCode>
                <c:ptCount val="10"/>
                <c:pt idx="0">
                  <c:v>0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4</c:v>
                </c:pt>
                <c:pt idx="5">
                  <c:v>5</c:v>
                </c:pt>
                <c:pt idx="6">
                  <c:v>45</c:v>
                </c:pt>
                <c:pt idx="7">
                  <c:v>92</c:v>
                </c:pt>
                <c:pt idx="8">
                  <c:v>31</c:v>
                </c:pt>
                <c:pt idx="9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C547-40C9-B62F-0A8B17A36694}"/>
            </c:ext>
          </c:extLst>
        </c:ser>
        <c:ser>
          <c:idx val="4"/>
          <c:order val="4"/>
          <c:tx>
            <c:strRef>
              <c:f>'affected specs'!$S$6</c:f>
              <c:strCache>
                <c:ptCount val="1"/>
                <c:pt idx="0">
                  <c:v>TSG94e</c:v>
                </c:pt>
              </c:strCache>
            </c:strRef>
          </c:tx>
          <c:spPr>
            <a:solidFill>
              <a:schemeClr val="accent5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'affected specs'!$N$7:$N$16</c:f>
              <c:strCache>
                <c:ptCount val="10"/>
                <c:pt idx="0">
                  <c:v>Rel-9</c:v>
                </c:pt>
                <c:pt idx="1">
                  <c:v>Rel-10</c:v>
                </c:pt>
                <c:pt idx="2">
                  <c:v>Rel-11</c:v>
                </c:pt>
                <c:pt idx="3">
                  <c:v>Rel-12</c:v>
                </c:pt>
                <c:pt idx="4">
                  <c:v>Rel-13</c:v>
                </c:pt>
                <c:pt idx="5">
                  <c:v>Rel-14</c:v>
                </c:pt>
                <c:pt idx="6">
                  <c:v>Rel-15</c:v>
                </c:pt>
                <c:pt idx="7">
                  <c:v>Rel-16</c:v>
                </c:pt>
                <c:pt idx="8">
                  <c:v>Rel-17</c:v>
                </c:pt>
                <c:pt idx="9">
                  <c:v>Rel-18</c:v>
                </c:pt>
              </c:strCache>
            </c:strRef>
          </c:cat>
          <c:val>
            <c:numRef>
              <c:f>'affected specs'!$S$7:$S$16</c:f>
              <c:numCache>
                <c:formatCode>General</c:formatCode>
                <c:ptCount val="10"/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5</c:v>
                </c:pt>
                <c:pt idx="5">
                  <c:v>12</c:v>
                </c:pt>
                <c:pt idx="6">
                  <c:v>50</c:v>
                </c:pt>
                <c:pt idx="7">
                  <c:v>94</c:v>
                </c:pt>
                <c:pt idx="8">
                  <c:v>32</c:v>
                </c:pt>
                <c:pt idx="9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C547-40C9-B62F-0A8B17A36694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65"/>
        <c:axId val="986486888"/>
        <c:axId val="986483936"/>
      </c:barChart>
      <c:catAx>
        <c:axId val="98648688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cap="all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986483936"/>
        <c:crosses val="autoZero"/>
        <c:auto val="1"/>
        <c:lblAlgn val="ctr"/>
        <c:lblOffset val="100"/>
        <c:noMultiLvlLbl val="0"/>
      </c:catAx>
      <c:valAx>
        <c:axId val="986483936"/>
        <c:scaling>
          <c:orientation val="minMax"/>
        </c:scaling>
        <c:delete val="1"/>
        <c:axPos val="l"/>
        <c:majorGridlines>
          <c:spPr>
            <a:ln w="9525" cap="flat" cmpd="sng" algn="ctr">
              <a:gradFill>
                <a:gsLst>
                  <a:gs pos="100000">
                    <a:schemeClr val="dk1">
                      <a:lumMod val="95000"/>
                      <a:lumOff val="5000"/>
                      <a:alpha val="42000"/>
                    </a:schemeClr>
                  </a:gs>
                  <a:gs pos="0">
                    <a:schemeClr val="lt1">
                      <a:lumMod val="75000"/>
                      <a:alpha val="36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98648688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solidFill>
          <a:schemeClr val="lt1">
            <a:lumMod val="95000"/>
            <a:alpha val="39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GB" sz="1800" b="1" i="0" baseline="0">
                <a:effectLst/>
              </a:rPr>
              <a:t>Specs affected per release per TSG cycle - SA</a:t>
            </a:r>
            <a:endParaRPr lang="en-GB">
              <a:effectLst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'affected specs'!$I$6</c:f>
              <c:strCache>
                <c:ptCount val="1"/>
                <c:pt idx="0">
                  <c:v>TSG90e</c:v>
                </c:pt>
              </c:strCache>
            </c:strRef>
          </c:tx>
          <c:spPr>
            <a:solidFill>
              <a:schemeClr val="accent1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'affected specs'!$H$7:$H$16</c:f>
              <c:strCache>
                <c:ptCount val="10"/>
                <c:pt idx="0">
                  <c:v>Rel-9</c:v>
                </c:pt>
                <c:pt idx="1">
                  <c:v>Rel-10</c:v>
                </c:pt>
                <c:pt idx="2">
                  <c:v>Rel-11</c:v>
                </c:pt>
                <c:pt idx="3">
                  <c:v>Rel-12</c:v>
                </c:pt>
                <c:pt idx="4">
                  <c:v>Rel-13</c:v>
                </c:pt>
                <c:pt idx="5">
                  <c:v>Rel-14</c:v>
                </c:pt>
                <c:pt idx="6">
                  <c:v>Rel-15</c:v>
                </c:pt>
                <c:pt idx="7">
                  <c:v>Rel-16</c:v>
                </c:pt>
                <c:pt idx="8">
                  <c:v>Rel-17</c:v>
                </c:pt>
                <c:pt idx="9">
                  <c:v>Rel-18</c:v>
                </c:pt>
              </c:strCache>
            </c:strRef>
          </c:cat>
          <c:val>
            <c:numRef>
              <c:f>'affected specs'!$I$7:$I$16</c:f>
              <c:numCache>
                <c:formatCode>General</c:formatCode>
                <c:ptCount val="10"/>
                <c:pt idx="0">
                  <c:v>0</c:v>
                </c:pt>
                <c:pt idx="1">
                  <c:v>0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11</c:v>
                </c:pt>
                <c:pt idx="7">
                  <c:v>65</c:v>
                </c:pt>
                <c:pt idx="8">
                  <c:v>33</c:v>
                </c:pt>
                <c:pt idx="9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C6F-4E08-93CD-DB824003E2C9}"/>
            </c:ext>
          </c:extLst>
        </c:ser>
        <c:ser>
          <c:idx val="1"/>
          <c:order val="1"/>
          <c:tx>
            <c:strRef>
              <c:f>'affected specs'!$J$6</c:f>
              <c:strCache>
                <c:ptCount val="1"/>
                <c:pt idx="0">
                  <c:v>TSG91e</c:v>
                </c:pt>
              </c:strCache>
            </c:strRef>
          </c:tx>
          <c:spPr>
            <a:solidFill>
              <a:schemeClr val="accent2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'affected specs'!$H$7:$H$16</c:f>
              <c:strCache>
                <c:ptCount val="10"/>
                <c:pt idx="0">
                  <c:v>Rel-9</c:v>
                </c:pt>
                <c:pt idx="1">
                  <c:v>Rel-10</c:v>
                </c:pt>
                <c:pt idx="2">
                  <c:v>Rel-11</c:v>
                </c:pt>
                <c:pt idx="3">
                  <c:v>Rel-12</c:v>
                </c:pt>
                <c:pt idx="4">
                  <c:v>Rel-13</c:v>
                </c:pt>
                <c:pt idx="5">
                  <c:v>Rel-14</c:v>
                </c:pt>
                <c:pt idx="6">
                  <c:v>Rel-15</c:v>
                </c:pt>
                <c:pt idx="7">
                  <c:v>Rel-16</c:v>
                </c:pt>
                <c:pt idx="8">
                  <c:v>Rel-17</c:v>
                </c:pt>
                <c:pt idx="9">
                  <c:v>Rel-18</c:v>
                </c:pt>
              </c:strCache>
            </c:strRef>
          </c:cat>
          <c:val>
            <c:numRef>
              <c:f>'affected specs'!$J$7:$J$16</c:f>
              <c:numCache>
                <c:formatCode>General</c:formatCode>
                <c:ptCount val="10"/>
                <c:pt idx="0">
                  <c:v>0</c:v>
                </c:pt>
                <c:pt idx="1">
                  <c:v>0</c:v>
                </c:pt>
                <c:pt idx="2">
                  <c:v>1</c:v>
                </c:pt>
                <c:pt idx="3">
                  <c:v>1</c:v>
                </c:pt>
                <c:pt idx="4">
                  <c:v>4</c:v>
                </c:pt>
                <c:pt idx="5">
                  <c:v>5</c:v>
                </c:pt>
                <c:pt idx="6">
                  <c:v>10</c:v>
                </c:pt>
                <c:pt idx="7">
                  <c:v>50</c:v>
                </c:pt>
                <c:pt idx="8">
                  <c:v>57</c:v>
                </c:pt>
                <c:pt idx="9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C6F-4E08-93CD-DB824003E2C9}"/>
            </c:ext>
          </c:extLst>
        </c:ser>
        <c:ser>
          <c:idx val="2"/>
          <c:order val="2"/>
          <c:tx>
            <c:strRef>
              <c:f>'affected specs'!$K$6</c:f>
              <c:strCache>
                <c:ptCount val="1"/>
                <c:pt idx="0">
                  <c:v>TSG92e</c:v>
                </c:pt>
              </c:strCache>
            </c:strRef>
          </c:tx>
          <c:spPr>
            <a:solidFill>
              <a:schemeClr val="accent3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'affected specs'!$H$7:$H$16</c:f>
              <c:strCache>
                <c:ptCount val="10"/>
                <c:pt idx="0">
                  <c:v>Rel-9</c:v>
                </c:pt>
                <c:pt idx="1">
                  <c:v>Rel-10</c:v>
                </c:pt>
                <c:pt idx="2">
                  <c:v>Rel-11</c:v>
                </c:pt>
                <c:pt idx="3">
                  <c:v>Rel-12</c:v>
                </c:pt>
                <c:pt idx="4">
                  <c:v>Rel-13</c:v>
                </c:pt>
                <c:pt idx="5">
                  <c:v>Rel-14</c:v>
                </c:pt>
                <c:pt idx="6">
                  <c:v>Rel-15</c:v>
                </c:pt>
                <c:pt idx="7">
                  <c:v>Rel-16</c:v>
                </c:pt>
                <c:pt idx="8">
                  <c:v>Rel-17</c:v>
                </c:pt>
                <c:pt idx="9">
                  <c:v>Rel-18</c:v>
                </c:pt>
              </c:strCache>
            </c:strRef>
          </c:cat>
          <c:val>
            <c:numRef>
              <c:f>'affected specs'!$K$7:$K$16</c:f>
              <c:numCache>
                <c:formatCode>General</c:formatCode>
                <c:ptCount val="10"/>
                <c:pt idx="0">
                  <c:v>0</c:v>
                </c:pt>
                <c:pt idx="1">
                  <c:v>0</c:v>
                </c:pt>
                <c:pt idx="2">
                  <c:v>1</c:v>
                </c:pt>
                <c:pt idx="3">
                  <c:v>1</c:v>
                </c:pt>
                <c:pt idx="4">
                  <c:v>2</c:v>
                </c:pt>
                <c:pt idx="5">
                  <c:v>3</c:v>
                </c:pt>
                <c:pt idx="6">
                  <c:v>8</c:v>
                </c:pt>
                <c:pt idx="7">
                  <c:v>46</c:v>
                </c:pt>
                <c:pt idx="8">
                  <c:v>66</c:v>
                </c:pt>
                <c:pt idx="9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7C6F-4E08-93CD-DB824003E2C9}"/>
            </c:ext>
          </c:extLst>
        </c:ser>
        <c:ser>
          <c:idx val="3"/>
          <c:order val="3"/>
          <c:tx>
            <c:strRef>
              <c:f>'affected specs'!$L$6</c:f>
              <c:strCache>
                <c:ptCount val="1"/>
                <c:pt idx="0">
                  <c:v>TSG93e</c:v>
                </c:pt>
              </c:strCache>
            </c:strRef>
          </c:tx>
          <c:spPr>
            <a:solidFill>
              <a:schemeClr val="accent4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'affected specs'!$H$7:$H$16</c:f>
              <c:strCache>
                <c:ptCount val="10"/>
                <c:pt idx="0">
                  <c:v>Rel-9</c:v>
                </c:pt>
                <c:pt idx="1">
                  <c:v>Rel-10</c:v>
                </c:pt>
                <c:pt idx="2">
                  <c:v>Rel-11</c:v>
                </c:pt>
                <c:pt idx="3">
                  <c:v>Rel-12</c:v>
                </c:pt>
                <c:pt idx="4">
                  <c:v>Rel-13</c:v>
                </c:pt>
                <c:pt idx="5">
                  <c:v>Rel-14</c:v>
                </c:pt>
                <c:pt idx="6">
                  <c:v>Rel-15</c:v>
                </c:pt>
                <c:pt idx="7">
                  <c:v>Rel-16</c:v>
                </c:pt>
                <c:pt idx="8">
                  <c:v>Rel-17</c:v>
                </c:pt>
                <c:pt idx="9">
                  <c:v>Rel-18</c:v>
                </c:pt>
              </c:strCache>
            </c:strRef>
          </c:cat>
          <c:val>
            <c:numRef>
              <c:f>'affected specs'!$L$7:$L$16</c:f>
              <c:numCache>
                <c:formatCode>General</c:formatCode>
                <c:ptCount val="10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3</c:v>
                </c:pt>
                <c:pt idx="4">
                  <c:v>3</c:v>
                </c:pt>
                <c:pt idx="5">
                  <c:v>3</c:v>
                </c:pt>
                <c:pt idx="6">
                  <c:v>9</c:v>
                </c:pt>
                <c:pt idx="7">
                  <c:v>38</c:v>
                </c:pt>
                <c:pt idx="8">
                  <c:v>65</c:v>
                </c:pt>
                <c:pt idx="9">
                  <c:v>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7C6F-4E08-93CD-DB824003E2C9}"/>
            </c:ext>
          </c:extLst>
        </c:ser>
        <c:ser>
          <c:idx val="4"/>
          <c:order val="4"/>
          <c:tx>
            <c:strRef>
              <c:f>'affected specs'!$M$6</c:f>
              <c:strCache>
                <c:ptCount val="1"/>
                <c:pt idx="0">
                  <c:v>TSG94e</c:v>
                </c:pt>
              </c:strCache>
            </c:strRef>
          </c:tx>
          <c:spPr>
            <a:solidFill>
              <a:schemeClr val="accent5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'affected specs'!$H$7:$H$16</c:f>
              <c:strCache>
                <c:ptCount val="10"/>
                <c:pt idx="0">
                  <c:v>Rel-9</c:v>
                </c:pt>
                <c:pt idx="1">
                  <c:v>Rel-10</c:v>
                </c:pt>
                <c:pt idx="2">
                  <c:v>Rel-11</c:v>
                </c:pt>
                <c:pt idx="3">
                  <c:v>Rel-12</c:v>
                </c:pt>
                <c:pt idx="4">
                  <c:v>Rel-13</c:v>
                </c:pt>
                <c:pt idx="5">
                  <c:v>Rel-14</c:v>
                </c:pt>
                <c:pt idx="6">
                  <c:v>Rel-15</c:v>
                </c:pt>
                <c:pt idx="7">
                  <c:v>Rel-16</c:v>
                </c:pt>
                <c:pt idx="8">
                  <c:v>Rel-17</c:v>
                </c:pt>
                <c:pt idx="9">
                  <c:v>Rel-18</c:v>
                </c:pt>
              </c:strCache>
            </c:strRef>
          </c:cat>
          <c:val>
            <c:numRef>
              <c:f>'affected specs'!$M$7:$M$16</c:f>
              <c:numCache>
                <c:formatCode>General</c:formatCode>
                <c:ptCount val="10"/>
                <c:pt idx="3">
                  <c:v>4</c:v>
                </c:pt>
                <c:pt idx="4">
                  <c:v>4</c:v>
                </c:pt>
                <c:pt idx="5">
                  <c:v>6</c:v>
                </c:pt>
                <c:pt idx="6">
                  <c:v>12</c:v>
                </c:pt>
                <c:pt idx="7">
                  <c:v>47</c:v>
                </c:pt>
                <c:pt idx="8">
                  <c:v>94</c:v>
                </c:pt>
                <c:pt idx="9">
                  <c:v>23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7C6F-4E08-93CD-DB824003E2C9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65"/>
        <c:axId val="670745800"/>
        <c:axId val="670746128"/>
      </c:barChart>
      <c:catAx>
        <c:axId val="6707458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cap="all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70746128"/>
        <c:crosses val="autoZero"/>
        <c:auto val="1"/>
        <c:lblAlgn val="ctr"/>
        <c:lblOffset val="100"/>
        <c:noMultiLvlLbl val="0"/>
      </c:catAx>
      <c:valAx>
        <c:axId val="670746128"/>
        <c:scaling>
          <c:orientation val="minMax"/>
        </c:scaling>
        <c:delete val="1"/>
        <c:axPos val="l"/>
        <c:majorGridlines>
          <c:spPr>
            <a:ln w="9525" cap="flat" cmpd="sng" algn="ctr">
              <a:gradFill>
                <a:gsLst>
                  <a:gs pos="100000">
                    <a:schemeClr val="dk1">
                      <a:lumMod val="95000"/>
                      <a:lumOff val="5000"/>
                      <a:alpha val="42000"/>
                    </a:schemeClr>
                  </a:gs>
                  <a:gs pos="0">
                    <a:schemeClr val="lt1">
                      <a:lumMod val="75000"/>
                      <a:alpha val="36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67074580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solidFill>
          <a:schemeClr val="lt1">
            <a:lumMod val="95000"/>
            <a:alpha val="39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GB" sz="1800" b="0" i="0" baseline="0" dirty="0">
                <a:effectLst/>
              </a:rPr>
              <a:t>Numbers of </a:t>
            </a:r>
            <a:r>
              <a:rPr lang="en-GB" sz="1800" b="0" i="0" baseline="0" dirty="0" err="1">
                <a:effectLst/>
              </a:rPr>
              <a:t>tdocs</a:t>
            </a:r>
            <a:r>
              <a:rPr lang="en-GB" sz="1800" b="0" i="0" baseline="0" dirty="0">
                <a:effectLst/>
              </a:rPr>
              <a:t> / Group – 2021*</a:t>
            </a:r>
            <a:endParaRPr lang="en-GB" dirty="0">
              <a:effectLst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'Tdocs per WG per quarter 2'!$X$3:$AO$3</c:f>
              <c:strCache>
                <c:ptCount val="18"/>
                <c:pt idx="0">
                  <c:v>CT</c:v>
                </c:pt>
                <c:pt idx="1">
                  <c:v>CT 1</c:v>
                </c:pt>
                <c:pt idx="2">
                  <c:v>CT 3</c:v>
                </c:pt>
                <c:pt idx="3">
                  <c:v>CT 4</c:v>
                </c:pt>
                <c:pt idx="4">
                  <c:v>CT 6</c:v>
                </c:pt>
                <c:pt idx="5">
                  <c:v>RAN</c:v>
                </c:pt>
                <c:pt idx="6">
                  <c:v>RAN 1</c:v>
                </c:pt>
                <c:pt idx="7">
                  <c:v>RAN 2</c:v>
                </c:pt>
                <c:pt idx="8">
                  <c:v>RAN 3</c:v>
                </c:pt>
                <c:pt idx="9">
                  <c:v>RAN 4</c:v>
                </c:pt>
                <c:pt idx="10">
                  <c:v>RAN 5</c:v>
                </c:pt>
                <c:pt idx="11">
                  <c:v>SA</c:v>
                </c:pt>
                <c:pt idx="12">
                  <c:v>SA 1</c:v>
                </c:pt>
                <c:pt idx="13">
                  <c:v>SA 2</c:v>
                </c:pt>
                <c:pt idx="14">
                  <c:v>SA 3</c:v>
                </c:pt>
                <c:pt idx="15">
                  <c:v>SA 4</c:v>
                </c:pt>
                <c:pt idx="16">
                  <c:v>SA 5</c:v>
                </c:pt>
                <c:pt idx="17">
                  <c:v>SA 6</c:v>
                </c:pt>
              </c:strCache>
            </c:strRef>
          </c:cat>
          <c:val>
            <c:numRef>
              <c:f>'Tdocs per WG per quarter 2'!$X$4:$AO$4</c:f>
              <c:numCache>
                <c:formatCode>General</c:formatCode>
                <c:ptCount val="18"/>
                <c:pt idx="0">
                  <c:v>1146</c:v>
                </c:pt>
                <c:pt idx="1">
                  <c:v>6175</c:v>
                </c:pt>
                <c:pt idx="2">
                  <c:v>3989</c:v>
                </c:pt>
                <c:pt idx="3">
                  <c:v>4355</c:v>
                </c:pt>
                <c:pt idx="4">
                  <c:v>315</c:v>
                </c:pt>
                <c:pt idx="5">
                  <c:v>3956</c:v>
                </c:pt>
                <c:pt idx="6">
                  <c:v>12879</c:v>
                </c:pt>
                <c:pt idx="7">
                  <c:v>11347</c:v>
                </c:pt>
                <c:pt idx="8">
                  <c:v>6071</c:v>
                </c:pt>
                <c:pt idx="9">
                  <c:v>19222</c:v>
                </c:pt>
                <c:pt idx="10">
                  <c:v>8038</c:v>
                </c:pt>
                <c:pt idx="11">
                  <c:v>866</c:v>
                </c:pt>
                <c:pt idx="12">
                  <c:v>1601</c:v>
                </c:pt>
                <c:pt idx="13">
                  <c:v>9379</c:v>
                </c:pt>
                <c:pt idx="14">
                  <c:v>4541</c:v>
                </c:pt>
                <c:pt idx="15">
                  <c:v>1892</c:v>
                </c:pt>
                <c:pt idx="16">
                  <c:v>3559</c:v>
                </c:pt>
                <c:pt idx="17">
                  <c:v>2841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CCA-4875-A10F-A09148EB1B0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169093832"/>
        <c:axId val="169094160"/>
      </c:barChart>
      <c:catAx>
        <c:axId val="16909383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69094160"/>
        <c:crosses val="autoZero"/>
        <c:auto val="1"/>
        <c:lblAlgn val="ctr"/>
        <c:lblOffset val="100"/>
        <c:noMultiLvlLbl val="0"/>
      </c:catAx>
      <c:valAx>
        <c:axId val="169094160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6909383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GB" sz="1600" dirty="0"/>
              <a:t>Number of emails in LISTSERV / year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stack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Sheet1!$E$5:$I$5</c:f>
              <c:strCache>
                <c:ptCount val="5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  <c:pt idx="3">
                  <c:v>2020</c:v>
                </c:pt>
                <c:pt idx="4">
                  <c:v>2021*</c:v>
                </c:pt>
              </c:strCache>
            </c:strRef>
          </c:cat>
          <c:val>
            <c:numRef>
              <c:f>Sheet1!$E$6:$I$6</c:f>
              <c:numCache>
                <c:formatCode>General</c:formatCode>
                <c:ptCount val="5"/>
                <c:pt idx="0">
                  <c:v>137486</c:v>
                </c:pt>
                <c:pt idx="1">
                  <c:v>110304</c:v>
                </c:pt>
                <c:pt idx="2">
                  <c:v>175192</c:v>
                </c:pt>
                <c:pt idx="3">
                  <c:v>433431</c:v>
                </c:pt>
                <c:pt idx="4">
                  <c:v>363825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069-464A-A6B3-47EADDEC1CE7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908419144"/>
        <c:axId val="908419472"/>
        <c:axId val="0"/>
      </c:bar3DChart>
      <c:catAx>
        <c:axId val="9084191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908419472"/>
        <c:crosses val="autoZero"/>
        <c:auto val="1"/>
        <c:lblAlgn val="ctr"/>
        <c:lblOffset val="100"/>
        <c:noMultiLvlLbl val="0"/>
      </c:catAx>
      <c:valAx>
        <c:axId val="90841947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90841914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535547527502E-2"/>
          <c:y val="3.2565487293156267E-2"/>
          <c:w val="0.96999252814843928"/>
          <c:h val="0.95936913324553108"/>
        </c:manualLayout>
      </c:layout>
      <c:ofPieChart>
        <c:ofPieType val="pie"/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35DB-4D3E-9D27-7A4EDBC77946}"/>
              </c:ext>
            </c:extLst>
          </c:dPt>
          <c:dPt>
            <c:idx val="1"/>
            <c:bubble3D val="0"/>
            <c:spPr>
              <a:gradFill rotWithShape="1">
                <a:gsLst>
                  <a:gs pos="0">
                    <a:schemeClr val="accent2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2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2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35DB-4D3E-9D27-7A4EDBC77946}"/>
              </c:ext>
            </c:extLst>
          </c:dPt>
          <c:dPt>
            <c:idx val="2"/>
            <c:bubble3D val="0"/>
            <c:spPr>
              <a:gradFill rotWithShape="1">
                <a:gsLst>
                  <a:gs pos="0">
                    <a:schemeClr val="accent3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3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3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35DB-4D3E-9D27-7A4EDBC77946}"/>
              </c:ext>
            </c:extLst>
          </c:dPt>
          <c:dPt>
            <c:idx val="3"/>
            <c:bubble3D val="0"/>
            <c:spPr>
              <a:gradFill rotWithShape="1">
                <a:gsLst>
                  <a:gs pos="0">
                    <a:schemeClr val="accent4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4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4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35DB-4D3E-9D27-7A4EDBC77946}"/>
              </c:ext>
            </c:extLst>
          </c:dPt>
          <c:dPt>
            <c:idx val="4"/>
            <c:bubble3D val="0"/>
            <c:spPr>
              <a:gradFill rotWithShape="1">
                <a:gsLst>
                  <a:gs pos="0">
                    <a:schemeClr val="accent5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5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5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9-35DB-4D3E-9D27-7A4EDBC77946}"/>
              </c:ext>
            </c:extLst>
          </c:dPt>
          <c:dPt>
            <c:idx val="5"/>
            <c:bubble3D val="0"/>
            <c:spPr>
              <a:gradFill rotWithShape="1">
                <a:gsLst>
                  <a:gs pos="0">
                    <a:schemeClr val="accent6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6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6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B-35DB-4D3E-9D27-7A4EDBC77946}"/>
              </c:ext>
            </c:extLst>
          </c:dPt>
          <c:dPt>
            <c:idx val="6"/>
            <c:bubble3D val="0"/>
            <c:spPr>
              <a:gradFill rotWithShape="1">
                <a:gsLst>
                  <a:gs pos="0">
                    <a:schemeClr val="accent1">
                      <a:lumMod val="60000"/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1">
                      <a:lumMod val="60000"/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1">
                      <a:lumMod val="60000"/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D-35DB-4D3E-9D27-7A4EDBC77946}"/>
              </c:ext>
            </c:extLst>
          </c:dPt>
          <c:dPt>
            <c:idx val="7"/>
            <c:bubble3D val="0"/>
            <c:spPr>
              <a:gradFill rotWithShape="1">
                <a:gsLst>
                  <a:gs pos="0">
                    <a:schemeClr val="accent2">
                      <a:lumMod val="60000"/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2">
                      <a:lumMod val="60000"/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2">
                      <a:lumMod val="60000"/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F-35DB-4D3E-9D27-7A4EDBC77946}"/>
              </c:ext>
            </c:extLst>
          </c:dPt>
          <c:dLbls>
            <c:dLbl>
              <c:idx val="0"/>
              <c:layout>
                <c:manualLayout>
                  <c:x val="5.2858486439195093E-2"/>
                  <c:y val="-9.0108996792067658E-2"/>
                </c:manualLayout>
              </c:layout>
              <c:tx>
                <c:rich>
                  <a:bodyPr/>
                  <a:lstStyle/>
                  <a:p>
                    <a:r>
                      <a:rPr lang="en-US" b="1">
                        <a:solidFill>
                          <a:schemeClr val="bg1"/>
                        </a:solidFill>
                      </a:rPr>
                      <a:t>Region 1 (</a:t>
                    </a:r>
                    <a:fld id="{34B0DB55-75AE-410E-ADD7-FDB05C3329DE}" type="CATEGORYNAME">
                      <a:rPr lang="en-US" b="1">
                        <a:solidFill>
                          <a:schemeClr val="bg1"/>
                        </a:solidFill>
                      </a:rPr>
                      <a:pPr/>
                      <a:t>[CATEGORY NAME]</a:t>
                    </a:fld>
                    <a:r>
                      <a:rPr lang="en-US" b="1" baseline="0">
                        <a:solidFill>
                          <a:schemeClr val="bg1"/>
                        </a:solidFill>
                      </a:rPr>
                      <a:t>)</a:t>
                    </a:r>
                  </a:p>
                  <a:p>
                    <a:fld id="{CF876258-FFC3-4DC5-9111-4F91B5A4299A}" type="VALUE">
                      <a:rPr lang="en-US" b="1" baseline="0">
                        <a:solidFill>
                          <a:schemeClr val="bg1"/>
                        </a:solidFill>
                      </a:rPr>
                      <a:pPr/>
                      <a:t>[VALUE]</a:t>
                    </a:fld>
                    <a:endParaRPr lang="en-GB"/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35DB-4D3E-9D27-7A4EDBC77946}"/>
                </c:ext>
              </c:extLst>
            </c:dLbl>
            <c:dLbl>
              <c:idx val="1"/>
              <c:layout>
                <c:manualLayout>
                  <c:x val="-7.0470034995625541E-2"/>
                  <c:y val="1.6203703703703703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000" b="1" i="0" u="none" strike="noStrike" kern="1200" baseline="0">
                        <a:solidFill>
                          <a:schemeClr val="accent1">
                            <a:lumMod val="7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sz="1000" b="1">
                        <a:solidFill>
                          <a:schemeClr val="accent1">
                            <a:lumMod val="75000"/>
                          </a:schemeClr>
                        </a:solidFill>
                      </a:rPr>
                      <a:t>Region 1 (</a:t>
                    </a:r>
                    <a:fld id="{775D86FB-3E57-4DD1-99DD-8D6EDE77AF28}" type="CATEGORYNAME">
                      <a:rPr lang="en-US" sz="1000" b="1">
                        <a:solidFill>
                          <a:schemeClr val="accent1">
                            <a:lumMod val="75000"/>
                          </a:schemeClr>
                        </a:solidFill>
                      </a:rPr>
                      <a:pPr>
                        <a:defRPr sz="1000" b="1">
                          <a:solidFill>
                            <a:schemeClr val="accent1">
                              <a:lumMod val="75000"/>
                            </a:schemeClr>
                          </a:solidFill>
                        </a:defRPr>
                      </a:pPr>
                      <a:t>[CATEGORY NAME]</a:t>
                    </a:fld>
                    <a:r>
                      <a:rPr lang="en-US" sz="1000" b="1" baseline="0">
                        <a:solidFill>
                          <a:schemeClr val="accent1">
                            <a:lumMod val="75000"/>
                          </a:schemeClr>
                        </a:solidFill>
                      </a:rPr>
                      <a:t>)</a:t>
                    </a:r>
                  </a:p>
                  <a:p>
                    <a:pPr>
                      <a:defRPr sz="1000" b="1">
                        <a:solidFill>
                          <a:schemeClr val="accent1">
                            <a:lumMod val="75000"/>
                          </a:schemeClr>
                        </a:solidFill>
                      </a:defRPr>
                    </a:pPr>
                    <a:fld id="{11C1C7BD-D54E-411B-B9E8-2FCCC37DD884}" type="VALUE">
                      <a:rPr lang="en-US" sz="1000" b="1" baseline="0">
                        <a:solidFill>
                          <a:schemeClr val="accent1">
                            <a:lumMod val="75000"/>
                          </a:schemeClr>
                        </a:solidFill>
                      </a:rPr>
                      <a:pPr>
                        <a:defRPr sz="1000" b="1">
                          <a:solidFill>
                            <a:schemeClr val="accent1">
                              <a:lumMod val="75000"/>
                            </a:schemeClr>
                          </a:solidFill>
                        </a:defRPr>
                      </a:pPr>
                      <a:t>[VALUE]</a:t>
                    </a:fld>
                    <a:endParaRPr lang="en-GB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1" i="0" u="none" strike="noStrike" kern="1200" baseline="0">
                      <a:solidFill>
                        <a:schemeClr val="accent1">
                          <a:lumMod val="7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35DB-4D3E-9D27-7A4EDBC77946}"/>
                </c:ext>
              </c:extLst>
            </c:dLbl>
            <c:dLbl>
              <c:idx val="2"/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000" b="1" i="0" u="none" strike="noStrike" kern="1200" baseline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BAE12745-4DB6-41DF-B7A3-22A30FD50321}" type="CATEGORYNAME">
                      <a:rPr lang="en-US" sz="1000" b="1">
                        <a:solidFill>
                          <a:schemeClr val="bg1"/>
                        </a:solidFill>
                      </a:rPr>
                      <a:pPr>
                        <a:defRPr sz="1000" b="1">
                          <a:solidFill>
                            <a:schemeClr val="bg1"/>
                          </a:solidFill>
                        </a:defRPr>
                      </a:pPr>
                      <a:t>[CATEGORY NAME]</a:t>
                    </a:fld>
                    <a:endParaRPr lang="en-US" sz="1000" b="1">
                      <a:solidFill>
                        <a:schemeClr val="bg1"/>
                      </a:solidFill>
                    </a:endParaRPr>
                  </a:p>
                  <a:p>
                    <a:pPr>
                      <a:defRPr sz="1000" b="1">
                        <a:solidFill>
                          <a:schemeClr val="bg1"/>
                        </a:solidFill>
                      </a:defRPr>
                    </a:pPr>
                    <a:fld id="{D81F4CA8-A4DA-4C87-9481-7FFE0724676B}" type="VALUE">
                      <a:rPr lang="en-US" sz="1000" b="1" baseline="0">
                        <a:solidFill>
                          <a:schemeClr val="bg1"/>
                        </a:solidFill>
                      </a:rPr>
                      <a:pPr>
                        <a:defRPr sz="1000" b="1">
                          <a:solidFill>
                            <a:schemeClr val="bg1"/>
                          </a:solidFill>
                        </a:defRPr>
                      </a:pPr>
                      <a:t>[VALUE]</a:t>
                    </a:fld>
                    <a:endParaRPr lang="en-GB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inEnd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5-35DB-4D3E-9D27-7A4EDBC77946}"/>
                </c:ext>
              </c:extLst>
            </c:dLbl>
            <c:dLbl>
              <c:idx val="3"/>
              <c:layout>
                <c:manualLayout>
                  <c:x val="3.6660323709536209E-2"/>
                  <c:y val="9.0011665208514762E-3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000" b="1" i="0" u="none" strike="noStrike" kern="1200" baseline="0">
                        <a:solidFill>
                          <a:srgbClr val="FFCC00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7CB1F9C7-F433-4F20-9AD9-8EAA9498B838}" type="CATEGORYNAME">
                      <a:rPr lang="en-US" sz="1000" b="1">
                        <a:solidFill>
                          <a:srgbClr val="FFCC00"/>
                        </a:solidFill>
                      </a:rPr>
                      <a:pPr>
                        <a:defRPr sz="1000" b="1">
                          <a:solidFill>
                            <a:srgbClr val="FFCC00"/>
                          </a:solidFill>
                        </a:defRPr>
                      </a:pPr>
                      <a:t>[CATEGORY NAME]</a:t>
                    </a:fld>
                    <a:endParaRPr lang="en-US" sz="1000" b="1" baseline="0">
                      <a:solidFill>
                        <a:srgbClr val="FFCC00"/>
                      </a:solidFill>
                    </a:endParaRPr>
                  </a:p>
                  <a:p>
                    <a:pPr>
                      <a:defRPr sz="1000" b="1">
                        <a:solidFill>
                          <a:srgbClr val="FFCC00"/>
                        </a:solidFill>
                      </a:defRPr>
                    </a:pPr>
                    <a:fld id="{D991190B-5A78-46AA-8BE6-FEF01659D099}" type="VALUE">
                      <a:rPr lang="en-US" sz="1000" b="1" baseline="0">
                        <a:solidFill>
                          <a:srgbClr val="FFCC00"/>
                        </a:solidFill>
                      </a:rPr>
                      <a:pPr>
                        <a:defRPr sz="1000" b="1">
                          <a:solidFill>
                            <a:srgbClr val="FFCC00"/>
                          </a:solidFill>
                        </a:defRPr>
                      </a:pPr>
                      <a:t>[VALUE]</a:t>
                    </a:fld>
                    <a:endParaRPr lang="en-GB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1" i="0" u="none" strike="noStrike" kern="1200" baseline="0">
                      <a:solidFill>
                        <a:srgbClr val="FFCC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7-35DB-4D3E-9D27-7A4EDBC77946}"/>
                </c:ext>
              </c:extLst>
            </c:dLbl>
            <c:dLbl>
              <c:idx val="4"/>
              <c:layout>
                <c:manualLayout>
                  <c:x val="9.3728783902012253E-2"/>
                  <c:y val="0.16749999999999995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000" b="1" i="0" u="none" strike="noStrike" kern="1200" baseline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D55E45A6-BE35-40D4-898F-A645D7B0A4AF}" type="CATEGORYNAME">
                      <a:rPr lang="en-US" sz="1000" b="1">
                        <a:solidFill>
                          <a:schemeClr val="bg1"/>
                        </a:solidFill>
                      </a:rPr>
                      <a:pPr>
                        <a:defRPr sz="1000" b="1">
                          <a:solidFill>
                            <a:schemeClr val="bg1"/>
                          </a:solidFill>
                        </a:defRPr>
                      </a:pPr>
                      <a:t>[CATEGORY NAME]</a:t>
                    </a:fld>
                    <a:endParaRPr lang="en-US" sz="1000" b="1" baseline="0">
                      <a:solidFill>
                        <a:schemeClr val="bg1"/>
                      </a:solidFill>
                    </a:endParaRPr>
                  </a:p>
                  <a:p>
                    <a:pPr>
                      <a:defRPr sz="1000" b="1">
                        <a:solidFill>
                          <a:schemeClr val="bg1"/>
                        </a:solidFill>
                      </a:defRPr>
                    </a:pPr>
                    <a:fld id="{87273A7A-D5C0-4142-8EC1-3C99EA8B36AB}" type="VALUE">
                      <a:rPr lang="en-US" sz="1000" b="1" baseline="0">
                        <a:solidFill>
                          <a:schemeClr val="bg1"/>
                        </a:solidFill>
                      </a:rPr>
                      <a:pPr>
                        <a:defRPr sz="1000" b="1">
                          <a:solidFill>
                            <a:schemeClr val="bg1"/>
                          </a:solidFill>
                        </a:defRPr>
                      </a:pPr>
                      <a:t>[VALUE]</a:t>
                    </a:fld>
                    <a:endParaRPr lang="en-GB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9-35DB-4D3E-9D27-7A4EDBC77946}"/>
                </c:ext>
              </c:extLst>
            </c:dLbl>
            <c:dLbl>
              <c:idx val="5"/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000" b="1" i="0" u="none" strike="noStrike" kern="1200" baseline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7AA84F4D-EC1B-438F-8BCF-A3713B03CEC3}" type="CATEGORYNAME">
                      <a:rPr lang="en-US" sz="1000" b="1">
                        <a:solidFill>
                          <a:schemeClr val="bg1"/>
                        </a:solidFill>
                      </a:rPr>
                      <a:pPr>
                        <a:defRPr sz="1000" b="1">
                          <a:solidFill>
                            <a:schemeClr val="bg1"/>
                          </a:solidFill>
                        </a:defRPr>
                      </a:pPr>
                      <a:t>[CATEGORY NAME]</a:t>
                    </a:fld>
                    <a:endParaRPr lang="en-US" sz="1000" b="1" baseline="0">
                      <a:solidFill>
                        <a:schemeClr val="bg1"/>
                      </a:solidFill>
                    </a:endParaRPr>
                  </a:p>
                  <a:p>
                    <a:pPr>
                      <a:defRPr sz="1000" b="1">
                        <a:solidFill>
                          <a:schemeClr val="bg1"/>
                        </a:solidFill>
                      </a:defRPr>
                    </a:pPr>
                    <a:fld id="{DF4030AC-9457-4490-9DBC-EC1C18E6DA5D}" type="VALUE">
                      <a:rPr lang="en-US" sz="1000" b="1" baseline="0">
                        <a:solidFill>
                          <a:schemeClr val="bg1"/>
                        </a:solidFill>
                      </a:rPr>
                      <a:pPr>
                        <a:defRPr sz="1000" b="1">
                          <a:solidFill>
                            <a:schemeClr val="bg1"/>
                          </a:solidFill>
                        </a:defRPr>
                      </a:pPr>
                      <a:t>[VALUE]</a:t>
                    </a:fld>
                    <a:endParaRPr lang="en-GB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inEnd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B-35DB-4D3E-9D27-7A4EDBC77946}"/>
                </c:ext>
              </c:extLst>
            </c:dLbl>
            <c:dLbl>
              <c:idx val="6"/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000" b="1" i="0" u="none" strike="noStrike" kern="1200" baseline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3ECE1150-4E0F-4D6E-B4A0-30AD95F3E044}" type="CATEGORYNAME">
                      <a:rPr lang="en-US" sz="1000" b="1">
                        <a:solidFill>
                          <a:schemeClr val="bg1"/>
                        </a:solidFill>
                      </a:rPr>
                      <a:pPr>
                        <a:defRPr sz="1000" b="1">
                          <a:solidFill>
                            <a:schemeClr val="bg1"/>
                          </a:solidFill>
                        </a:defRPr>
                      </a:pPr>
                      <a:t>[CATEGORY NAME]</a:t>
                    </a:fld>
                    <a:endParaRPr lang="en-US" sz="1000" b="1" baseline="0">
                      <a:solidFill>
                        <a:schemeClr val="bg1"/>
                      </a:solidFill>
                    </a:endParaRPr>
                  </a:p>
                  <a:p>
                    <a:pPr>
                      <a:defRPr sz="1000" b="1">
                        <a:solidFill>
                          <a:schemeClr val="bg1"/>
                        </a:solidFill>
                      </a:defRPr>
                    </a:pPr>
                    <a:fld id="{CE3ABE0A-E709-488F-97D7-8F7425BD6198}" type="VALUE">
                      <a:rPr lang="en-US" sz="1000" b="1" baseline="0">
                        <a:solidFill>
                          <a:schemeClr val="bg1"/>
                        </a:solidFill>
                      </a:rPr>
                      <a:pPr>
                        <a:defRPr sz="1000" b="1">
                          <a:solidFill>
                            <a:schemeClr val="bg1"/>
                          </a:solidFill>
                        </a:defRPr>
                      </a:pPr>
                      <a:t>[VALUE]</a:t>
                    </a:fld>
                    <a:endParaRPr lang="en-GB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inEnd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D-35DB-4D3E-9D27-7A4EDBC77946}"/>
                </c:ext>
              </c:extLst>
            </c:dLbl>
            <c:dLbl>
              <c:idx val="7"/>
              <c:layout>
                <c:manualLayout>
                  <c:x val="-0.14809973753280845"/>
                  <c:y val="1.8518518518518517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000" b="1" i="0" u="none" strike="noStrike" kern="1200" baseline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sz="1000" b="1">
                        <a:solidFill>
                          <a:schemeClr val="bg1"/>
                        </a:solidFill>
                      </a:rPr>
                      <a:t>Region 3</a:t>
                    </a:r>
                  </a:p>
                  <a:p>
                    <a:pPr>
                      <a:defRPr sz="1000" b="1">
                        <a:solidFill>
                          <a:schemeClr val="bg1"/>
                        </a:solidFill>
                      </a:defRPr>
                    </a:pPr>
                    <a:fld id="{0E1AD653-6114-4439-BCD0-4BE95381F133}" type="VALUE">
                      <a:rPr lang="en-US" sz="1000" b="1" baseline="0">
                        <a:solidFill>
                          <a:schemeClr val="bg1"/>
                        </a:solidFill>
                      </a:rPr>
                      <a:pPr>
                        <a:defRPr sz="1000" b="1">
                          <a:solidFill>
                            <a:schemeClr val="bg1"/>
                          </a:solidFill>
                        </a:defRPr>
                      </a:pPr>
                      <a:t>[VALUE]</a:t>
                    </a:fld>
                    <a:endParaRPr lang="en-GB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F-35DB-4D3E-9D27-7A4EDBC7794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1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Membership!$C$4:$C$10</c:f>
              <c:strCache>
                <c:ptCount val="7"/>
                <c:pt idx="0">
                  <c:v>ETSI</c:v>
                </c:pt>
                <c:pt idx="1">
                  <c:v>ATIS</c:v>
                </c:pt>
                <c:pt idx="2">
                  <c:v>ARIB</c:v>
                </c:pt>
                <c:pt idx="3">
                  <c:v>TTC</c:v>
                </c:pt>
                <c:pt idx="4">
                  <c:v>CCSA</c:v>
                </c:pt>
                <c:pt idx="5">
                  <c:v>TTA</c:v>
                </c:pt>
                <c:pt idx="6">
                  <c:v>TSDSI</c:v>
                </c:pt>
              </c:strCache>
            </c:strRef>
          </c:cat>
          <c:val>
            <c:numRef>
              <c:f>Membership!$D$4:$D$10</c:f>
              <c:numCache>
                <c:formatCode>General</c:formatCode>
                <c:ptCount val="7"/>
                <c:pt idx="0">
                  <c:v>454</c:v>
                </c:pt>
                <c:pt idx="1">
                  <c:v>62</c:v>
                </c:pt>
                <c:pt idx="2">
                  <c:v>28</c:v>
                </c:pt>
                <c:pt idx="3">
                  <c:v>10</c:v>
                </c:pt>
                <c:pt idx="4">
                  <c:v>139</c:v>
                </c:pt>
                <c:pt idx="5">
                  <c:v>28</c:v>
                </c:pt>
                <c:pt idx="6">
                  <c:v>55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0-35DB-4D3E-9D27-7A4EDBC77946}"/>
            </c:ext>
          </c:extLst>
        </c:ser>
        <c:dLbls>
          <c:dLblPos val="inEnd"/>
          <c:showLegendKey val="0"/>
          <c:showVal val="0"/>
          <c:showCatName val="0"/>
          <c:showSerName val="0"/>
          <c:showPercent val="1"/>
          <c:showBubbleSize val="0"/>
          <c:showLeaderLines val="0"/>
        </c:dLbls>
        <c:gapWidth val="100"/>
        <c:splitType val="pos"/>
        <c:splitPos val="5"/>
        <c:secondPieSize val="75"/>
        <c:serLines>
          <c:spPr>
            <a:ln w="9525" cap="flat" cmpd="sng" algn="ctr">
              <a:solidFill>
                <a:schemeClr val="tx1">
                  <a:lumMod val="35000"/>
                  <a:lumOff val="65000"/>
                </a:schemeClr>
              </a:solidFill>
              <a:round/>
            </a:ln>
            <a:effectLst/>
          </c:spPr>
        </c:serLines>
      </c:of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rgbClr val="92D050">
                <a:alpha val="85000"/>
              </a:srgb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Membership!$F$23:$F$36</c:f>
              <c:numCache>
                <c:formatCode>General</c:formatCode>
                <c:ptCount val="14"/>
                <c:pt idx="0">
                  <c:v>2008</c:v>
                </c:pt>
                <c:pt idx="1">
                  <c:v>2009</c:v>
                </c:pt>
                <c:pt idx="2">
                  <c:v>2010</c:v>
                </c:pt>
                <c:pt idx="3">
                  <c:v>2011</c:v>
                </c:pt>
                <c:pt idx="4">
                  <c:v>2012</c:v>
                </c:pt>
                <c:pt idx="5">
                  <c:v>2013</c:v>
                </c:pt>
                <c:pt idx="6">
                  <c:v>2014</c:v>
                </c:pt>
                <c:pt idx="7">
                  <c:v>2015</c:v>
                </c:pt>
                <c:pt idx="8">
                  <c:v>2016</c:v>
                </c:pt>
                <c:pt idx="9">
                  <c:v>2017</c:v>
                </c:pt>
                <c:pt idx="10">
                  <c:v>2018</c:v>
                </c:pt>
                <c:pt idx="11">
                  <c:v>2019</c:v>
                </c:pt>
                <c:pt idx="12">
                  <c:v>2020</c:v>
                </c:pt>
                <c:pt idx="13">
                  <c:v>2021</c:v>
                </c:pt>
              </c:numCache>
            </c:numRef>
          </c:cat>
          <c:val>
            <c:numRef>
              <c:f>Membership!$G$23:$G$36</c:f>
              <c:numCache>
                <c:formatCode>General</c:formatCode>
                <c:ptCount val="14"/>
                <c:pt idx="0">
                  <c:v>350</c:v>
                </c:pt>
                <c:pt idx="1">
                  <c:v>372</c:v>
                </c:pt>
                <c:pt idx="2">
                  <c:v>375</c:v>
                </c:pt>
                <c:pt idx="3">
                  <c:v>384</c:v>
                </c:pt>
                <c:pt idx="4">
                  <c:v>399</c:v>
                </c:pt>
                <c:pt idx="5">
                  <c:v>401</c:v>
                </c:pt>
                <c:pt idx="6">
                  <c:v>408</c:v>
                </c:pt>
                <c:pt idx="7">
                  <c:v>473</c:v>
                </c:pt>
                <c:pt idx="8">
                  <c:v>566</c:v>
                </c:pt>
                <c:pt idx="9">
                  <c:v>583</c:v>
                </c:pt>
                <c:pt idx="10">
                  <c:v>606</c:v>
                </c:pt>
                <c:pt idx="11">
                  <c:v>685</c:v>
                </c:pt>
                <c:pt idx="12">
                  <c:v>717</c:v>
                </c:pt>
                <c:pt idx="13">
                  <c:v>776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2F9-40F1-A938-9F4E897D4AB2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65"/>
        <c:axId val="633628216"/>
        <c:axId val="633627888"/>
      </c:barChart>
      <c:catAx>
        <c:axId val="6336282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cap="all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33627888"/>
        <c:crosses val="autoZero"/>
        <c:auto val="1"/>
        <c:lblAlgn val="ctr"/>
        <c:lblOffset val="100"/>
        <c:noMultiLvlLbl val="0"/>
      </c:catAx>
      <c:valAx>
        <c:axId val="633627888"/>
        <c:scaling>
          <c:orientation val="minMax"/>
        </c:scaling>
        <c:delete val="1"/>
        <c:axPos val="l"/>
        <c:majorGridlines>
          <c:spPr>
            <a:ln w="9525" cap="flat" cmpd="sng" algn="ctr">
              <a:gradFill>
                <a:gsLst>
                  <a:gs pos="100000">
                    <a:schemeClr val="dk1">
                      <a:lumMod val="95000"/>
                      <a:lumOff val="5000"/>
                      <a:alpha val="42000"/>
                    </a:schemeClr>
                  </a:gs>
                  <a:gs pos="0">
                    <a:schemeClr val="lt1">
                      <a:lumMod val="75000"/>
                      <a:alpha val="36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633628216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spc="0" normalizeH="0" baseline="0">
                <a:solidFill>
                  <a:schemeClr val="dk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defRPr>
            </a:pPr>
            <a:r>
              <a:rPr lang="en-GB" sz="2800" dirty="0"/>
              <a:t>MCC support:</a:t>
            </a:r>
            <a:r>
              <a:rPr lang="en-GB" sz="2800" baseline="0" dirty="0"/>
              <a:t> Overall Satisfaction score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0" normalizeH="0" baseline="0">
              <a:solidFill>
                <a:schemeClr val="dk1">
                  <a:lumMod val="50000"/>
                  <a:lumOff val="50000"/>
                </a:schemeClr>
              </a:solidFill>
              <a:latin typeface="+mj-lt"/>
              <a:ea typeface="+mj-ea"/>
              <a:cs typeface="+mj-cs"/>
            </a:defRPr>
          </a:pPr>
          <a:endParaRPr lang="en-US"/>
        </a:p>
      </c:txPr>
    </c:title>
    <c:autoTitleDeleted val="0"/>
    <c:view3D>
      <c:rotX val="30"/>
      <c:rotY val="0"/>
      <c:depthPercent val="100"/>
      <c:rAngAx val="0"/>
      <c:perspective val="5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56CE-4E56-8289-43844224E8E8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56CE-4E56-8289-43844224E8E8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56CE-4E56-8289-43844224E8E8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7-56CE-4E56-8289-43844224E8E8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9-56CE-4E56-8289-43844224E8E8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B-56CE-4E56-8289-43844224E8E8}"/>
              </c:ext>
            </c:extLst>
          </c:dPt>
          <c:dLbls>
            <c:dLbl>
              <c:idx val="5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56CE-4E56-8289-43844224E8E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Sheet1!$H$50:$H$55</c:f>
              <c:numCache>
                <c:formatCode>General</c:formatCode>
                <c:ptCount val="6"/>
                <c:pt idx="0">
                  <c:v>25</c:v>
                </c:pt>
                <c:pt idx="1">
                  <c:v>8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56CE-4E56-8289-43844224E8E8}"/>
            </c:ext>
          </c:extLst>
        </c:ser>
        <c:dLbls>
          <c:dLblPos val="inEnd"/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spc="0" normalizeH="0" baseline="0">
                <a:solidFill>
                  <a:schemeClr val="dk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defRPr>
            </a:pPr>
            <a:r>
              <a:rPr lang="en-GB" dirty="0"/>
              <a:t>Communication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0" normalizeH="0" baseline="0">
              <a:solidFill>
                <a:schemeClr val="dk1">
                  <a:lumMod val="50000"/>
                  <a:lumOff val="50000"/>
                </a:schemeClr>
              </a:solidFill>
              <a:latin typeface="+mj-lt"/>
              <a:ea typeface="+mj-ea"/>
              <a:cs typeface="+mj-cs"/>
            </a:defRPr>
          </a:pPr>
          <a:endParaRPr lang="en-US"/>
        </a:p>
      </c:txPr>
    </c:title>
    <c:autoTitleDeleted val="0"/>
    <c:view3D>
      <c:rotX val="30"/>
      <c:rotY val="0"/>
      <c:depthPercent val="100"/>
      <c:rAngAx val="0"/>
      <c:perspective val="5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2"/>
          <c:order val="0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AC60-4170-8C42-3C6714FEFE43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AC60-4170-8C42-3C6714FEFE43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AC60-4170-8C42-3C6714FEFE43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7-AC60-4170-8C42-3C6714FEFE43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9-AC60-4170-8C42-3C6714FEFE43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B-AC60-4170-8C42-3C6714FEFE43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Sheet1!$I$50:$I$55</c:f>
              <c:numCache>
                <c:formatCode>General</c:formatCode>
                <c:ptCount val="6"/>
                <c:pt idx="0">
                  <c:v>28</c:v>
                </c:pt>
                <c:pt idx="1">
                  <c:v>5</c:v>
                </c:pt>
                <c:pt idx="2">
                  <c:v>6</c:v>
                </c:pt>
                <c:pt idx="3">
                  <c:v>2</c:v>
                </c:pt>
                <c:pt idx="4">
                  <c:v>1</c:v>
                </c:pt>
                <c:pt idx="5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AC60-4170-8C42-3C6714FEFE43}"/>
            </c:ext>
          </c:extLst>
        </c:ser>
        <c:ser>
          <c:idx val="3"/>
          <c:order val="1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E-AC60-4170-8C42-3C6714FEFE43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0-AC60-4170-8C42-3C6714FEFE43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2-AC60-4170-8C42-3C6714FEFE43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4-AC60-4170-8C42-3C6714FEFE43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6-AC60-4170-8C42-3C6714FEFE43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8-AC60-4170-8C42-3C6714FEFE43}"/>
              </c:ext>
            </c:extLst>
          </c:dPt>
          <c:dLbls>
            <c:delete val="1"/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Sheet1!$H$50:$H$55</c:f>
              <c:numCache>
                <c:formatCode>General</c:formatCode>
                <c:ptCount val="6"/>
                <c:pt idx="0">
                  <c:v>25</c:v>
                </c:pt>
                <c:pt idx="1">
                  <c:v>8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9-AC60-4170-8C42-3C6714FEFE43}"/>
            </c:ext>
          </c:extLst>
        </c:ser>
        <c:ser>
          <c:idx val="1"/>
          <c:order val="2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B-AC60-4170-8C42-3C6714FEFE43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D-AC60-4170-8C42-3C6714FEFE43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F-AC60-4170-8C42-3C6714FEFE43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1-AC60-4170-8C42-3C6714FEFE43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3-AC60-4170-8C42-3C6714FEFE43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5-AC60-4170-8C42-3C6714FEFE43}"/>
              </c:ext>
            </c:extLst>
          </c:dPt>
          <c:dLbls>
            <c:delete val="1"/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Sheet1!$H$50:$H$55</c:f>
              <c:numCache>
                <c:formatCode>General</c:formatCode>
                <c:ptCount val="6"/>
                <c:pt idx="0">
                  <c:v>25</c:v>
                </c:pt>
                <c:pt idx="1">
                  <c:v>8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26-AC60-4170-8C42-3C6714FEFE43}"/>
            </c:ext>
          </c:extLst>
        </c:ser>
        <c:ser>
          <c:idx val="0"/>
          <c:order val="3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8-AC60-4170-8C42-3C6714FEFE43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A-AC60-4170-8C42-3C6714FEFE43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C-AC60-4170-8C42-3C6714FEFE43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E-AC60-4170-8C42-3C6714FEFE43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30-AC60-4170-8C42-3C6714FEFE43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32-AC60-4170-8C42-3C6714FEFE43}"/>
              </c:ext>
            </c:extLst>
          </c:dPt>
          <c:dLbls>
            <c:dLbl>
              <c:idx val="5"/>
              <c:dLblPos val="inEnd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32-AC60-4170-8C42-3C6714FEFE4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Sheet1!$H$50:$H$55</c:f>
              <c:numCache>
                <c:formatCode>General</c:formatCode>
                <c:ptCount val="6"/>
                <c:pt idx="0">
                  <c:v>25</c:v>
                </c:pt>
                <c:pt idx="1">
                  <c:v>8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33-AC60-4170-8C42-3C6714FEFE43}"/>
            </c:ext>
          </c:extLst>
        </c:ser>
        <c:dLbls>
          <c:dLblPos val="inEnd"/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  <c:extLst/>
  </c:chart>
  <c:spPr>
    <a:noFill/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GB" sz="1800" b="0" i="0" baseline="0" dirty="0">
                <a:effectLst/>
              </a:rPr>
              <a:t>Approved CRs / WG (Q1-Q3 2021)</a:t>
            </a:r>
            <a:endParaRPr lang="en-GB" dirty="0">
              <a:effectLst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'CR by WG FF'!$W$3:$AN$3</c:f>
              <c:strCache>
                <c:ptCount val="18"/>
                <c:pt idx="0">
                  <c:v>CT1</c:v>
                </c:pt>
                <c:pt idx="1">
                  <c:v>CT3</c:v>
                </c:pt>
                <c:pt idx="2">
                  <c:v>CT4</c:v>
                </c:pt>
                <c:pt idx="3">
                  <c:v>CT6</c:v>
                </c:pt>
                <c:pt idx="4">
                  <c:v>CT</c:v>
                </c:pt>
                <c:pt idx="5">
                  <c:v>RAN1</c:v>
                </c:pt>
                <c:pt idx="6">
                  <c:v>RAN2</c:v>
                </c:pt>
                <c:pt idx="7">
                  <c:v>RAN3</c:v>
                </c:pt>
                <c:pt idx="8">
                  <c:v>RAN4</c:v>
                </c:pt>
                <c:pt idx="9">
                  <c:v>RAN5</c:v>
                </c:pt>
                <c:pt idx="10">
                  <c:v>RAN</c:v>
                </c:pt>
                <c:pt idx="11">
                  <c:v>SA1</c:v>
                </c:pt>
                <c:pt idx="12">
                  <c:v>SA2</c:v>
                </c:pt>
                <c:pt idx="13">
                  <c:v>SA3</c:v>
                </c:pt>
                <c:pt idx="14">
                  <c:v>SA4</c:v>
                </c:pt>
                <c:pt idx="15">
                  <c:v>SA5</c:v>
                </c:pt>
                <c:pt idx="16">
                  <c:v>SA6</c:v>
                </c:pt>
                <c:pt idx="17">
                  <c:v>SA</c:v>
                </c:pt>
              </c:strCache>
            </c:strRef>
          </c:cat>
          <c:val>
            <c:numRef>
              <c:f>'CR by WG FF'!$W$4:$AN$4</c:f>
              <c:numCache>
                <c:formatCode>General</c:formatCode>
                <c:ptCount val="18"/>
                <c:pt idx="0">
                  <c:v>1106</c:v>
                </c:pt>
                <c:pt idx="1">
                  <c:v>1156</c:v>
                </c:pt>
                <c:pt idx="2">
                  <c:v>1169</c:v>
                </c:pt>
                <c:pt idx="3">
                  <c:v>62</c:v>
                </c:pt>
                <c:pt idx="4">
                  <c:v>0</c:v>
                </c:pt>
                <c:pt idx="5">
                  <c:v>223</c:v>
                </c:pt>
                <c:pt idx="6">
                  <c:v>521</c:v>
                </c:pt>
                <c:pt idx="7">
                  <c:v>159</c:v>
                </c:pt>
                <c:pt idx="8">
                  <c:v>1718</c:v>
                </c:pt>
                <c:pt idx="9">
                  <c:v>3639</c:v>
                </c:pt>
                <c:pt idx="10">
                  <c:v>1</c:v>
                </c:pt>
                <c:pt idx="11">
                  <c:v>176</c:v>
                </c:pt>
                <c:pt idx="12">
                  <c:v>1074</c:v>
                </c:pt>
                <c:pt idx="13">
                  <c:v>292</c:v>
                </c:pt>
                <c:pt idx="14">
                  <c:v>60</c:v>
                </c:pt>
                <c:pt idx="15">
                  <c:v>468</c:v>
                </c:pt>
                <c:pt idx="16">
                  <c:v>148</c:v>
                </c:pt>
                <c:pt idx="17">
                  <c:v>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722-4DD0-8AF5-254580466E4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892712352"/>
        <c:axId val="892711040"/>
      </c:barChart>
      <c:catAx>
        <c:axId val="89271235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92711040"/>
        <c:crosses val="autoZero"/>
        <c:auto val="1"/>
        <c:lblAlgn val="ctr"/>
        <c:lblOffset val="100"/>
        <c:noMultiLvlLbl val="0"/>
      </c:catAx>
      <c:valAx>
        <c:axId val="892711040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9271235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spc="0" normalizeH="0" baseline="0">
                <a:solidFill>
                  <a:schemeClr val="dk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defRPr>
            </a:pPr>
            <a:r>
              <a:rPr lang="en-GB" dirty="0"/>
              <a:t>Meeting reporting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0" normalizeH="0" baseline="0">
              <a:solidFill>
                <a:schemeClr val="dk1">
                  <a:lumMod val="50000"/>
                  <a:lumOff val="50000"/>
                </a:schemeClr>
              </a:solidFill>
              <a:latin typeface="+mj-lt"/>
              <a:ea typeface="+mj-ea"/>
              <a:cs typeface="+mj-cs"/>
            </a:defRPr>
          </a:pPr>
          <a:endParaRPr lang="en-US"/>
        </a:p>
      </c:txPr>
    </c:title>
    <c:autoTitleDeleted val="0"/>
    <c:view3D>
      <c:rotX val="30"/>
      <c:rotY val="0"/>
      <c:depthPercent val="100"/>
      <c:rAngAx val="0"/>
      <c:perspective val="5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2"/>
          <c:order val="0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F8F5-4033-A6A6-6F664E06518C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F8F5-4033-A6A6-6F664E06518C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F8F5-4033-A6A6-6F664E06518C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7-F8F5-4033-A6A6-6F664E06518C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9-F8F5-4033-A6A6-6F664E06518C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B-F8F5-4033-A6A6-6F664E06518C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Sheet1!$K$50:$K$55</c:f>
              <c:numCache>
                <c:formatCode>General</c:formatCode>
                <c:ptCount val="6"/>
                <c:pt idx="0">
                  <c:v>19</c:v>
                </c:pt>
                <c:pt idx="1">
                  <c:v>8</c:v>
                </c:pt>
                <c:pt idx="2">
                  <c:v>6</c:v>
                </c:pt>
                <c:pt idx="3">
                  <c:v>4</c:v>
                </c:pt>
                <c:pt idx="4">
                  <c:v>2</c:v>
                </c:pt>
                <c:pt idx="5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F8F5-4033-A6A6-6F664E06518C}"/>
            </c:ext>
          </c:extLst>
        </c:ser>
        <c:ser>
          <c:idx val="3"/>
          <c:order val="1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E-F8F5-4033-A6A6-6F664E06518C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0-F8F5-4033-A6A6-6F664E06518C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2-F8F5-4033-A6A6-6F664E06518C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4-F8F5-4033-A6A6-6F664E06518C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6-F8F5-4033-A6A6-6F664E06518C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8-F8F5-4033-A6A6-6F664E06518C}"/>
              </c:ext>
            </c:extLst>
          </c:dPt>
          <c:dLbls>
            <c:delete val="1"/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Sheet1!$H$50:$H$55</c:f>
              <c:numCache>
                <c:formatCode>General</c:formatCode>
                <c:ptCount val="6"/>
                <c:pt idx="0">
                  <c:v>25</c:v>
                </c:pt>
                <c:pt idx="1">
                  <c:v>8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9-F8F5-4033-A6A6-6F664E06518C}"/>
            </c:ext>
          </c:extLst>
        </c:ser>
        <c:ser>
          <c:idx val="1"/>
          <c:order val="2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B-F8F5-4033-A6A6-6F664E06518C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D-F8F5-4033-A6A6-6F664E06518C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F-F8F5-4033-A6A6-6F664E06518C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1-F8F5-4033-A6A6-6F664E06518C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3-F8F5-4033-A6A6-6F664E06518C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5-F8F5-4033-A6A6-6F664E06518C}"/>
              </c:ext>
            </c:extLst>
          </c:dPt>
          <c:dLbls>
            <c:delete val="1"/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Sheet1!$H$50:$H$55</c:f>
              <c:numCache>
                <c:formatCode>General</c:formatCode>
                <c:ptCount val="6"/>
                <c:pt idx="0">
                  <c:v>25</c:v>
                </c:pt>
                <c:pt idx="1">
                  <c:v>8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26-F8F5-4033-A6A6-6F664E06518C}"/>
            </c:ext>
          </c:extLst>
        </c:ser>
        <c:ser>
          <c:idx val="0"/>
          <c:order val="3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8-F8F5-4033-A6A6-6F664E06518C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A-F8F5-4033-A6A6-6F664E06518C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C-F8F5-4033-A6A6-6F664E06518C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E-F8F5-4033-A6A6-6F664E06518C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30-F8F5-4033-A6A6-6F664E06518C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32-F8F5-4033-A6A6-6F664E06518C}"/>
              </c:ext>
            </c:extLst>
          </c:dPt>
          <c:dLbls>
            <c:dLbl>
              <c:idx val="5"/>
              <c:dLblPos val="inEnd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32-F8F5-4033-A6A6-6F664E06518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Sheet1!$H$50:$H$55</c:f>
              <c:numCache>
                <c:formatCode>General</c:formatCode>
                <c:ptCount val="6"/>
                <c:pt idx="0">
                  <c:v>25</c:v>
                </c:pt>
                <c:pt idx="1">
                  <c:v>8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33-F8F5-4033-A6A6-6F664E06518C}"/>
            </c:ext>
          </c:extLst>
        </c:ser>
        <c:dLbls>
          <c:dLblPos val="inEnd"/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  <c:extLst/>
  </c:chart>
  <c:spPr>
    <a:noFill/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spc="0" normalizeH="0" baseline="0">
                <a:solidFill>
                  <a:schemeClr val="dk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defRPr>
            </a:pPr>
            <a:r>
              <a:rPr lang="en-GB" dirty="0"/>
              <a:t>Meeting preparation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0" normalizeH="0" baseline="0">
              <a:solidFill>
                <a:schemeClr val="dk1">
                  <a:lumMod val="50000"/>
                  <a:lumOff val="50000"/>
                </a:schemeClr>
              </a:solidFill>
              <a:latin typeface="+mj-lt"/>
              <a:ea typeface="+mj-ea"/>
              <a:cs typeface="+mj-cs"/>
            </a:defRPr>
          </a:pPr>
          <a:endParaRPr lang="en-US"/>
        </a:p>
      </c:txPr>
    </c:title>
    <c:autoTitleDeleted val="0"/>
    <c:view3D>
      <c:rotX val="30"/>
      <c:rotY val="0"/>
      <c:depthPercent val="100"/>
      <c:rAngAx val="0"/>
      <c:perspective val="5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2"/>
          <c:order val="0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A38B-41E6-99DE-6C55508ACDDF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A38B-41E6-99DE-6C55508ACDDF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A38B-41E6-99DE-6C55508ACDDF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7-A38B-41E6-99DE-6C55508ACDDF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9-A38B-41E6-99DE-6C55508ACDDF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B-A38B-41E6-99DE-6C55508ACDDF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Sheet1!$M$50:$M$55</c:f>
              <c:numCache>
                <c:formatCode>General</c:formatCode>
                <c:ptCount val="6"/>
                <c:pt idx="0">
                  <c:v>28</c:v>
                </c:pt>
                <c:pt idx="1">
                  <c:v>6</c:v>
                </c:pt>
                <c:pt idx="2">
                  <c:v>6</c:v>
                </c:pt>
                <c:pt idx="3">
                  <c:v>3</c:v>
                </c:pt>
                <c:pt idx="4">
                  <c:v>1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A38B-41E6-99DE-6C55508ACDDF}"/>
            </c:ext>
          </c:extLst>
        </c:ser>
        <c:ser>
          <c:idx val="3"/>
          <c:order val="1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E-A38B-41E6-99DE-6C55508ACDDF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0-A38B-41E6-99DE-6C55508ACDDF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2-A38B-41E6-99DE-6C55508ACDDF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4-A38B-41E6-99DE-6C55508ACDDF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6-A38B-41E6-99DE-6C55508ACDDF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8-A38B-41E6-99DE-6C55508ACDDF}"/>
              </c:ext>
            </c:extLst>
          </c:dPt>
          <c:dLbls>
            <c:delete val="1"/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Sheet1!$H$50:$H$55</c:f>
              <c:numCache>
                <c:formatCode>General</c:formatCode>
                <c:ptCount val="6"/>
                <c:pt idx="0">
                  <c:v>25</c:v>
                </c:pt>
                <c:pt idx="1">
                  <c:v>8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9-A38B-41E6-99DE-6C55508ACDDF}"/>
            </c:ext>
          </c:extLst>
        </c:ser>
        <c:ser>
          <c:idx val="1"/>
          <c:order val="2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B-A38B-41E6-99DE-6C55508ACDDF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D-A38B-41E6-99DE-6C55508ACDDF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F-A38B-41E6-99DE-6C55508ACDDF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1-A38B-41E6-99DE-6C55508ACDDF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3-A38B-41E6-99DE-6C55508ACDDF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5-A38B-41E6-99DE-6C55508ACDDF}"/>
              </c:ext>
            </c:extLst>
          </c:dPt>
          <c:dLbls>
            <c:delete val="1"/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Sheet1!$H$50:$H$55</c:f>
              <c:numCache>
                <c:formatCode>General</c:formatCode>
                <c:ptCount val="6"/>
                <c:pt idx="0">
                  <c:v>25</c:v>
                </c:pt>
                <c:pt idx="1">
                  <c:v>8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26-A38B-41E6-99DE-6C55508ACDDF}"/>
            </c:ext>
          </c:extLst>
        </c:ser>
        <c:ser>
          <c:idx val="0"/>
          <c:order val="3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8-A38B-41E6-99DE-6C55508ACDDF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A-A38B-41E6-99DE-6C55508ACDDF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C-A38B-41E6-99DE-6C55508ACDDF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E-A38B-41E6-99DE-6C55508ACDDF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30-A38B-41E6-99DE-6C55508ACDDF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32-A38B-41E6-99DE-6C55508ACDDF}"/>
              </c:ext>
            </c:extLst>
          </c:dPt>
          <c:dLbls>
            <c:dLbl>
              <c:idx val="5"/>
              <c:dLblPos val="inEnd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32-A38B-41E6-99DE-6C55508ACDD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Sheet1!$H$50:$H$55</c:f>
              <c:numCache>
                <c:formatCode>General</c:formatCode>
                <c:ptCount val="6"/>
                <c:pt idx="0">
                  <c:v>25</c:v>
                </c:pt>
                <c:pt idx="1">
                  <c:v>8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33-A38B-41E6-99DE-6C55508ACDDF}"/>
            </c:ext>
          </c:extLst>
        </c:ser>
        <c:dLbls>
          <c:dLblPos val="inEnd"/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  <c:extLst/>
  </c:chart>
  <c:spPr>
    <a:noFill/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spc="0" normalizeH="0" baseline="0">
                <a:solidFill>
                  <a:schemeClr val="dk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defRPr>
            </a:pPr>
            <a:r>
              <a:rPr lang="en-GB" sz="2800" dirty="0"/>
              <a:t>CRs implementation: Satisfaction score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0" normalizeH="0" baseline="0">
              <a:solidFill>
                <a:schemeClr val="dk1">
                  <a:lumMod val="50000"/>
                  <a:lumOff val="50000"/>
                </a:schemeClr>
              </a:solidFill>
              <a:latin typeface="+mj-lt"/>
              <a:ea typeface="+mj-ea"/>
              <a:cs typeface="+mj-cs"/>
            </a:defRPr>
          </a:pPr>
          <a:endParaRPr lang="en-US"/>
        </a:p>
      </c:txPr>
    </c:title>
    <c:autoTitleDeleted val="0"/>
    <c:view3D>
      <c:rotX val="30"/>
      <c:rotY val="0"/>
      <c:depthPercent val="100"/>
      <c:rAngAx val="0"/>
      <c:perspective val="5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2"/>
          <c:order val="0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E9CD-432B-AD9C-999DEED0B408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E9CD-432B-AD9C-999DEED0B408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E9CD-432B-AD9C-999DEED0B408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7-E9CD-432B-AD9C-999DEED0B408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9-E9CD-432B-AD9C-999DEED0B408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B-E9CD-432B-AD9C-999DEED0B408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Sheet1!$O$50:$O$55</c:f>
              <c:numCache>
                <c:formatCode>General</c:formatCode>
                <c:ptCount val="6"/>
                <c:pt idx="0">
                  <c:v>17</c:v>
                </c:pt>
                <c:pt idx="1">
                  <c:v>13</c:v>
                </c:pt>
                <c:pt idx="2">
                  <c:v>7</c:v>
                </c:pt>
                <c:pt idx="3">
                  <c:v>3</c:v>
                </c:pt>
                <c:pt idx="4">
                  <c:v>0</c:v>
                </c:pt>
                <c:pt idx="5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E9CD-432B-AD9C-999DEED0B408}"/>
            </c:ext>
          </c:extLst>
        </c:ser>
        <c:ser>
          <c:idx val="3"/>
          <c:order val="1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E-E9CD-432B-AD9C-999DEED0B408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0-E9CD-432B-AD9C-999DEED0B408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2-E9CD-432B-AD9C-999DEED0B408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4-E9CD-432B-AD9C-999DEED0B408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6-E9CD-432B-AD9C-999DEED0B408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8-E9CD-432B-AD9C-999DEED0B408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Sheet1!$H$50:$H$55</c:f>
              <c:numCache>
                <c:formatCode>General</c:formatCode>
                <c:ptCount val="6"/>
                <c:pt idx="0">
                  <c:v>25</c:v>
                </c:pt>
                <c:pt idx="1">
                  <c:v>8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9-E9CD-432B-AD9C-999DEED0B408}"/>
            </c:ext>
          </c:extLst>
        </c:ser>
        <c:ser>
          <c:idx val="1"/>
          <c:order val="2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B-E9CD-432B-AD9C-999DEED0B408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D-E9CD-432B-AD9C-999DEED0B408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F-E9CD-432B-AD9C-999DEED0B408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1-E9CD-432B-AD9C-999DEED0B408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3-E9CD-432B-AD9C-999DEED0B408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5-E9CD-432B-AD9C-999DEED0B408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Sheet1!$H$50:$H$55</c:f>
              <c:numCache>
                <c:formatCode>General</c:formatCode>
                <c:ptCount val="6"/>
                <c:pt idx="0">
                  <c:v>25</c:v>
                </c:pt>
                <c:pt idx="1">
                  <c:v>8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26-E9CD-432B-AD9C-999DEED0B408}"/>
            </c:ext>
          </c:extLst>
        </c:ser>
        <c:ser>
          <c:idx val="0"/>
          <c:order val="3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8-E9CD-432B-AD9C-999DEED0B408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A-E9CD-432B-AD9C-999DEED0B408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C-E9CD-432B-AD9C-999DEED0B408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E-E9CD-432B-AD9C-999DEED0B408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30-E9CD-432B-AD9C-999DEED0B408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32-E9CD-432B-AD9C-999DEED0B408}"/>
              </c:ext>
            </c:extLst>
          </c:dPt>
          <c:dLbls>
            <c:dLbl>
              <c:idx val="5"/>
              <c:dLblPos val="inEnd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32-E9CD-432B-AD9C-999DEED0B40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Sheet1!$H$50:$H$55</c:f>
              <c:numCache>
                <c:formatCode>General</c:formatCode>
                <c:ptCount val="6"/>
                <c:pt idx="0">
                  <c:v>25</c:v>
                </c:pt>
                <c:pt idx="1">
                  <c:v>8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33-E9CD-432B-AD9C-999DEED0B408}"/>
            </c:ext>
          </c:extLst>
        </c:ser>
        <c:dLbls>
          <c:dLblPos val="inEnd"/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  <c:extLst/>
  </c:chart>
  <c:spPr>
    <a:noFill/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spc="0" normalizeH="0" baseline="0">
                <a:solidFill>
                  <a:schemeClr val="dk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defRPr>
            </a:pPr>
            <a:r>
              <a:rPr lang="en-GB" sz="2800" dirty="0"/>
              <a:t>Specs quality: Satisfaction score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0" normalizeH="0" baseline="0">
              <a:solidFill>
                <a:schemeClr val="dk1">
                  <a:lumMod val="50000"/>
                  <a:lumOff val="50000"/>
                </a:schemeClr>
              </a:solidFill>
              <a:latin typeface="+mj-lt"/>
              <a:ea typeface="+mj-ea"/>
              <a:cs typeface="+mj-cs"/>
            </a:defRPr>
          </a:pPr>
          <a:endParaRPr lang="en-US"/>
        </a:p>
      </c:txPr>
    </c:title>
    <c:autoTitleDeleted val="0"/>
    <c:view3D>
      <c:rotX val="30"/>
      <c:rotY val="0"/>
      <c:depthPercent val="100"/>
      <c:rAngAx val="0"/>
      <c:perspective val="5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2"/>
          <c:order val="0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1989-43BA-A6DF-812F6D364EDC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1989-43BA-A6DF-812F6D364EDC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1989-43BA-A6DF-812F6D364EDC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7-1989-43BA-A6DF-812F6D364EDC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9-1989-43BA-A6DF-812F6D364EDC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B-1989-43BA-A6DF-812F6D364EDC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Sheet1!$Q$50:$Q$55</c:f>
              <c:numCache>
                <c:formatCode>General</c:formatCode>
                <c:ptCount val="6"/>
                <c:pt idx="0">
                  <c:v>10</c:v>
                </c:pt>
                <c:pt idx="1">
                  <c:v>8</c:v>
                </c:pt>
                <c:pt idx="2">
                  <c:v>14</c:v>
                </c:pt>
                <c:pt idx="3">
                  <c:v>10</c:v>
                </c:pt>
                <c:pt idx="4">
                  <c:v>1</c:v>
                </c:pt>
                <c:pt idx="5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1989-43BA-A6DF-812F6D364EDC}"/>
            </c:ext>
          </c:extLst>
        </c:ser>
        <c:ser>
          <c:idx val="3"/>
          <c:order val="1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E-1989-43BA-A6DF-812F6D364EDC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0-1989-43BA-A6DF-812F6D364EDC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2-1989-43BA-A6DF-812F6D364EDC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4-1989-43BA-A6DF-812F6D364EDC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6-1989-43BA-A6DF-812F6D364EDC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8-1989-43BA-A6DF-812F6D364EDC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Sheet1!$H$50:$H$55</c:f>
              <c:numCache>
                <c:formatCode>General</c:formatCode>
                <c:ptCount val="6"/>
                <c:pt idx="0">
                  <c:v>25</c:v>
                </c:pt>
                <c:pt idx="1">
                  <c:v>8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9-1989-43BA-A6DF-812F6D364EDC}"/>
            </c:ext>
          </c:extLst>
        </c:ser>
        <c:ser>
          <c:idx val="1"/>
          <c:order val="2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B-1989-43BA-A6DF-812F6D364EDC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D-1989-43BA-A6DF-812F6D364EDC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F-1989-43BA-A6DF-812F6D364EDC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1-1989-43BA-A6DF-812F6D364EDC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3-1989-43BA-A6DF-812F6D364EDC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5-1989-43BA-A6DF-812F6D364EDC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Sheet1!$H$50:$H$55</c:f>
              <c:numCache>
                <c:formatCode>General</c:formatCode>
                <c:ptCount val="6"/>
                <c:pt idx="0">
                  <c:v>25</c:v>
                </c:pt>
                <c:pt idx="1">
                  <c:v>8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26-1989-43BA-A6DF-812F6D364EDC}"/>
            </c:ext>
          </c:extLst>
        </c:ser>
        <c:ser>
          <c:idx val="0"/>
          <c:order val="3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8-1989-43BA-A6DF-812F6D364EDC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A-1989-43BA-A6DF-812F6D364EDC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C-1989-43BA-A6DF-812F6D364EDC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E-1989-43BA-A6DF-812F6D364EDC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30-1989-43BA-A6DF-812F6D364EDC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32-1989-43BA-A6DF-812F6D364EDC}"/>
              </c:ext>
            </c:extLst>
          </c:dPt>
          <c:dLbls>
            <c:dLbl>
              <c:idx val="5"/>
              <c:dLblPos val="inEnd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32-1989-43BA-A6DF-812F6D364ED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Sheet1!$H$50:$H$55</c:f>
              <c:numCache>
                <c:formatCode>General</c:formatCode>
                <c:ptCount val="6"/>
                <c:pt idx="0">
                  <c:v>25</c:v>
                </c:pt>
                <c:pt idx="1">
                  <c:v>8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33-1989-43BA-A6DF-812F6D364EDC}"/>
            </c:ext>
          </c:extLst>
        </c:ser>
        <c:dLbls>
          <c:dLblPos val="inEnd"/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  <c:extLst/>
  </c:chart>
  <c:spPr>
    <a:noFill/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spc="0" normalizeH="0" baseline="0">
                <a:solidFill>
                  <a:schemeClr val="dk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defRPr>
            </a:pPr>
            <a:r>
              <a:rPr lang="en-GB" sz="2800" dirty="0"/>
              <a:t>LSs handling: Satisfaction score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0" normalizeH="0" baseline="0">
              <a:solidFill>
                <a:schemeClr val="dk1">
                  <a:lumMod val="50000"/>
                  <a:lumOff val="50000"/>
                </a:schemeClr>
              </a:solidFill>
              <a:latin typeface="+mj-lt"/>
              <a:ea typeface="+mj-ea"/>
              <a:cs typeface="+mj-cs"/>
            </a:defRPr>
          </a:pPr>
          <a:endParaRPr lang="en-US"/>
        </a:p>
      </c:txPr>
    </c:title>
    <c:autoTitleDeleted val="0"/>
    <c:view3D>
      <c:rotX val="30"/>
      <c:rotY val="0"/>
      <c:depthPercent val="100"/>
      <c:rAngAx val="0"/>
      <c:perspective val="5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2"/>
          <c:order val="0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B741-4452-80F7-08F489A99A91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B741-4452-80F7-08F489A99A91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B741-4452-80F7-08F489A99A91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7-B741-4452-80F7-08F489A99A91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9-B741-4452-80F7-08F489A99A91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B-B741-4452-80F7-08F489A99A91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Sheet1!$S$50:$S$55</c:f>
              <c:numCache>
                <c:formatCode>General</c:formatCode>
                <c:ptCount val="6"/>
                <c:pt idx="0">
                  <c:v>18</c:v>
                </c:pt>
                <c:pt idx="1">
                  <c:v>5</c:v>
                </c:pt>
                <c:pt idx="2">
                  <c:v>12</c:v>
                </c:pt>
                <c:pt idx="3">
                  <c:v>6</c:v>
                </c:pt>
                <c:pt idx="4">
                  <c:v>1</c:v>
                </c:pt>
                <c:pt idx="5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B741-4452-80F7-08F489A99A91}"/>
            </c:ext>
          </c:extLst>
        </c:ser>
        <c:ser>
          <c:idx val="3"/>
          <c:order val="1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E-B741-4452-80F7-08F489A99A91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0-B741-4452-80F7-08F489A99A91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2-B741-4452-80F7-08F489A99A91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4-B741-4452-80F7-08F489A99A91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6-B741-4452-80F7-08F489A99A91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8-B741-4452-80F7-08F489A99A91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Sheet1!$H$50:$H$55</c:f>
              <c:numCache>
                <c:formatCode>General</c:formatCode>
                <c:ptCount val="6"/>
                <c:pt idx="0">
                  <c:v>25</c:v>
                </c:pt>
                <c:pt idx="1">
                  <c:v>8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9-B741-4452-80F7-08F489A99A91}"/>
            </c:ext>
          </c:extLst>
        </c:ser>
        <c:ser>
          <c:idx val="1"/>
          <c:order val="2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B-B741-4452-80F7-08F489A99A91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D-B741-4452-80F7-08F489A99A91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F-B741-4452-80F7-08F489A99A91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1-B741-4452-80F7-08F489A99A91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3-B741-4452-80F7-08F489A99A91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5-B741-4452-80F7-08F489A99A91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Sheet1!$H$50:$H$55</c:f>
              <c:numCache>
                <c:formatCode>General</c:formatCode>
                <c:ptCount val="6"/>
                <c:pt idx="0">
                  <c:v>25</c:v>
                </c:pt>
                <c:pt idx="1">
                  <c:v>8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26-B741-4452-80F7-08F489A99A91}"/>
            </c:ext>
          </c:extLst>
        </c:ser>
        <c:ser>
          <c:idx val="0"/>
          <c:order val="3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8-B741-4452-80F7-08F489A99A91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A-B741-4452-80F7-08F489A99A91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C-B741-4452-80F7-08F489A99A91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E-B741-4452-80F7-08F489A99A91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30-B741-4452-80F7-08F489A99A91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32-B741-4452-80F7-08F489A99A91}"/>
              </c:ext>
            </c:extLst>
          </c:dPt>
          <c:dLbls>
            <c:dLbl>
              <c:idx val="5"/>
              <c:dLblPos val="inEnd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32-B741-4452-80F7-08F489A99A9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Sheet1!$H$50:$H$55</c:f>
              <c:numCache>
                <c:formatCode>General</c:formatCode>
                <c:ptCount val="6"/>
                <c:pt idx="0">
                  <c:v>25</c:v>
                </c:pt>
                <c:pt idx="1">
                  <c:v>8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33-B741-4452-80F7-08F489A99A91}"/>
            </c:ext>
          </c:extLst>
        </c:ser>
        <c:dLbls>
          <c:dLblPos val="inEnd"/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  <c:extLst/>
  </c:chart>
  <c:spPr>
    <a:noFill/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spc="0" normalizeH="0" baseline="0">
                <a:solidFill>
                  <a:schemeClr val="dk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defRPr>
            </a:pPr>
            <a:r>
              <a:rPr lang="en-GB" sz="2800" dirty="0"/>
              <a:t>3GPP databases: Satisfaction score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0" normalizeH="0" baseline="0">
              <a:solidFill>
                <a:schemeClr val="dk1">
                  <a:lumMod val="50000"/>
                  <a:lumOff val="50000"/>
                </a:schemeClr>
              </a:solidFill>
              <a:latin typeface="+mj-lt"/>
              <a:ea typeface="+mj-ea"/>
              <a:cs typeface="+mj-cs"/>
            </a:defRPr>
          </a:pPr>
          <a:endParaRPr lang="en-US"/>
        </a:p>
      </c:txPr>
    </c:title>
    <c:autoTitleDeleted val="0"/>
    <c:view3D>
      <c:rotX val="30"/>
      <c:rotY val="0"/>
      <c:depthPercent val="100"/>
      <c:rAngAx val="0"/>
      <c:perspective val="5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2"/>
          <c:order val="0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86F2-48D6-B8A6-7DF4F03DD5F6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86F2-48D6-B8A6-7DF4F03DD5F6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86F2-48D6-B8A6-7DF4F03DD5F6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7-86F2-48D6-B8A6-7DF4F03DD5F6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9-86F2-48D6-B8A6-7DF4F03DD5F6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B-86F2-48D6-B8A6-7DF4F03DD5F6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Sheet1!$U$50:$U$55</c:f>
              <c:numCache>
                <c:formatCode>General</c:formatCode>
                <c:ptCount val="6"/>
                <c:pt idx="0">
                  <c:v>9</c:v>
                </c:pt>
                <c:pt idx="1">
                  <c:v>13</c:v>
                </c:pt>
                <c:pt idx="2">
                  <c:v>11</c:v>
                </c:pt>
                <c:pt idx="3">
                  <c:v>5</c:v>
                </c:pt>
                <c:pt idx="4">
                  <c:v>3</c:v>
                </c:pt>
                <c:pt idx="5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86F2-48D6-B8A6-7DF4F03DD5F6}"/>
            </c:ext>
          </c:extLst>
        </c:ser>
        <c:ser>
          <c:idx val="3"/>
          <c:order val="1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E-86F2-48D6-B8A6-7DF4F03DD5F6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0-86F2-48D6-B8A6-7DF4F03DD5F6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2-86F2-48D6-B8A6-7DF4F03DD5F6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4-86F2-48D6-B8A6-7DF4F03DD5F6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6-86F2-48D6-B8A6-7DF4F03DD5F6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8-86F2-48D6-B8A6-7DF4F03DD5F6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Sheet1!$H$50:$H$55</c:f>
              <c:numCache>
                <c:formatCode>General</c:formatCode>
                <c:ptCount val="6"/>
                <c:pt idx="0">
                  <c:v>25</c:v>
                </c:pt>
                <c:pt idx="1">
                  <c:v>8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9-86F2-48D6-B8A6-7DF4F03DD5F6}"/>
            </c:ext>
          </c:extLst>
        </c:ser>
        <c:ser>
          <c:idx val="1"/>
          <c:order val="2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B-86F2-48D6-B8A6-7DF4F03DD5F6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D-86F2-48D6-B8A6-7DF4F03DD5F6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F-86F2-48D6-B8A6-7DF4F03DD5F6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1-86F2-48D6-B8A6-7DF4F03DD5F6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3-86F2-48D6-B8A6-7DF4F03DD5F6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5-86F2-48D6-B8A6-7DF4F03DD5F6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Sheet1!$H$50:$H$55</c:f>
              <c:numCache>
                <c:formatCode>General</c:formatCode>
                <c:ptCount val="6"/>
                <c:pt idx="0">
                  <c:v>25</c:v>
                </c:pt>
                <c:pt idx="1">
                  <c:v>8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26-86F2-48D6-B8A6-7DF4F03DD5F6}"/>
            </c:ext>
          </c:extLst>
        </c:ser>
        <c:ser>
          <c:idx val="0"/>
          <c:order val="3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8-86F2-48D6-B8A6-7DF4F03DD5F6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A-86F2-48D6-B8A6-7DF4F03DD5F6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C-86F2-48D6-B8A6-7DF4F03DD5F6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E-86F2-48D6-B8A6-7DF4F03DD5F6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30-86F2-48D6-B8A6-7DF4F03DD5F6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32-86F2-48D6-B8A6-7DF4F03DD5F6}"/>
              </c:ext>
            </c:extLst>
          </c:dPt>
          <c:dLbls>
            <c:dLbl>
              <c:idx val="5"/>
              <c:dLblPos val="inEnd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32-86F2-48D6-B8A6-7DF4F03DD5F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Sheet1!$H$50:$H$55</c:f>
              <c:numCache>
                <c:formatCode>General</c:formatCode>
                <c:ptCount val="6"/>
                <c:pt idx="0">
                  <c:v>25</c:v>
                </c:pt>
                <c:pt idx="1">
                  <c:v>8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33-86F2-48D6-B8A6-7DF4F03DD5F6}"/>
            </c:ext>
          </c:extLst>
        </c:ser>
        <c:dLbls>
          <c:dLblPos val="inEnd"/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  <c:extLst/>
  </c:chart>
  <c:spPr>
    <a:noFill/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spc="0" normalizeH="0" baseline="0">
                <a:solidFill>
                  <a:schemeClr val="dk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defRPr>
            </a:pPr>
            <a:r>
              <a:rPr lang="en-GB" dirty="0"/>
              <a:t>Information provided in the CRs’ Database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0" normalizeH="0" baseline="0">
              <a:solidFill>
                <a:schemeClr val="dk1">
                  <a:lumMod val="50000"/>
                  <a:lumOff val="50000"/>
                </a:schemeClr>
              </a:solidFill>
              <a:latin typeface="+mj-lt"/>
              <a:ea typeface="+mj-ea"/>
              <a:cs typeface="+mj-cs"/>
            </a:defRPr>
          </a:pPr>
          <a:endParaRPr lang="en-US"/>
        </a:p>
      </c:txPr>
    </c:title>
    <c:autoTitleDeleted val="0"/>
    <c:view3D>
      <c:rotX val="30"/>
      <c:rotY val="0"/>
      <c:depthPercent val="100"/>
      <c:rAngAx val="0"/>
      <c:perspective val="5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2"/>
          <c:order val="0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2AA7-434C-97DA-02D67C919B06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2AA7-434C-97DA-02D67C919B06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2AA7-434C-97DA-02D67C919B06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7-2AA7-434C-97DA-02D67C919B06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9-2AA7-434C-97DA-02D67C919B06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B-2AA7-434C-97DA-02D67C919B06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Sheet1!$V$50:$V$55</c:f>
              <c:numCache>
                <c:formatCode>General</c:formatCode>
                <c:ptCount val="6"/>
                <c:pt idx="0">
                  <c:v>10</c:v>
                </c:pt>
                <c:pt idx="1">
                  <c:v>12</c:v>
                </c:pt>
                <c:pt idx="2">
                  <c:v>10</c:v>
                </c:pt>
                <c:pt idx="3">
                  <c:v>7</c:v>
                </c:pt>
                <c:pt idx="4">
                  <c:v>2</c:v>
                </c:pt>
                <c:pt idx="5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2AA7-434C-97DA-02D67C919B06}"/>
            </c:ext>
          </c:extLst>
        </c:ser>
        <c:ser>
          <c:idx val="3"/>
          <c:order val="1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E-2AA7-434C-97DA-02D67C919B06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0-2AA7-434C-97DA-02D67C919B06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2-2AA7-434C-97DA-02D67C919B06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4-2AA7-434C-97DA-02D67C919B06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6-2AA7-434C-97DA-02D67C919B06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8-2AA7-434C-97DA-02D67C919B06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Sheet1!$H$50:$H$55</c:f>
              <c:numCache>
                <c:formatCode>General</c:formatCode>
                <c:ptCount val="6"/>
                <c:pt idx="0">
                  <c:v>25</c:v>
                </c:pt>
                <c:pt idx="1">
                  <c:v>8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9-2AA7-434C-97DA-02D67C919B06}"/>
            </c:ext>
          </c:extLst>
        </c:ser>
        <c:ser>
          <c:idx val="1"/>
          <c:order val="2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B-2AA7-434C-97DA-02D67C919B06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D-2AA7-434C-97DA-02D67C919B06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F-2AA7-434C-97DA-02D67C919B06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1-2AA7-434C-97DA-02D67C919B06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3-2AA7-434C-97DA-02D67C919B06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5-2AA7-434C-97DA-02D67C919B06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Sheet1!$H$50:$H$55</c:f>
              <c:numCache>
                <c:formatCode>General</c:formatCode>
                <c:ptCount val="6"/>
                <c:pt idx="0">
                  <c:v>25</c:v>
                </c:pt>
                <c:pt idx="1">
                  <c:v>8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26-2AA7-434C-97DA-02D67C919B06}"/>
            </c:ext>
          </c:extLst>
        </c:ser>
        <c:ser>
          <c:idx val="0"/>
          <c:order val="3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8-2AA7-434C-97DA-02D67C919B06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A-2AA7-434C-97DA-02D67C919B06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C-2AA7-434C-97DA-02D67C919B06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E-2AA7-434C-97DA-02D67C919B06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30-2AA7-434C-97DA-02D67C919B06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32-2AA7-434C-97DA-02D67C919B06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Sheet1!$H$50:$H$55</c:f>
              <c:numCache>
                <c:formatCode>General</c:formatCode>
                <c:ptCount val="6"/>
                <c:pt idx="0">
                  <c:v>25</c:v>
                </c:pt>
                <c:pt idx="1">
                  <c:v>8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33-2AA7-434C-97DA-02D67C919B06}"/>
            </c:ext>
          </c:extLst>
        </c:ser>
        <c:dLbls>
          <c:dLblPos val="inEnd"/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  <c:extLst/>
  </c:chart>
  <c:spPr>
    <a:noFill/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spc="0" normalizeH="0" baseline="0">
                <a:solidFill>
                  <a:schemeClr val="dk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defRPr>
            </a:pPr>
            <a:r>
              <a:rPr lang="en-GB"/>
              <a:t>Access Specifications Status database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0" normalizeH="0" baseline="0">
              <a:solidFill>
                <a:schemeClr val="dk1">
                  <a:lumMod val="50000"/>
                  <a:lumOff val="50000"/>
                </a:schemeClr>
              </a:solidFill>
              <a:latin typeface="+mj-lt"/>
              <a:ea typeface="+mj-ea"/>
              <a:cs typeface="+mj-cs"/>
            </a:defRPr>
          </a:pPr>
          <a:endParaRPr lang="en-US"/>
        </a:p>
      </c:txPr>
    </c:title>
    <c:autoTitleDeleted val="0"/>
    <c:view3D>
      <c:rotX val="30"/>
      <c:rotY val="0"/>
      <c:depthPercent val="100"/>
      <c:rAngAx val="0"/>
      <c:perspective val="5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2"/>
          <c:order val="0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90AC-4192-927B-60457A7228F9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90AC-4192-927B-60457A7228F9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90AC-4192-927B-60457A7228F9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7-90AC-4192-927B-60457A7228F9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9-90AC-4192-927B-60457A7228F9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B-90AC-4192-927B-60457A7228F9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Sheet1!$X$50:$X$55</c:f>
              <c:numCache>
                <c:formatCode>General</c:formatCode>
                <c:ptCount val="6"/>
                <c:pt idx="0">
                  <c:v>13</c:v>
                </c:pt>
                <c:pt idx="1">
                  <c:v>11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90AC-4192-927B-60457A7228F9}"/>
            </c:ext>
          </c:extLst>
        </c:ser>
        <c:ser>
          <c:idx val="3"/>
          <c:order val="1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E-90AC-4192-927B-60457A7228F9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0-90AC-4192-927B-60457A7228F9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2-90AC-4192-927B-60457A7228F9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4-90AC-4192-927B-60457A7228F9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6-90AC-4192-927B-60457A7228F9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8-90AC-4192-927B-60457A7228F9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Sheet1!$H$50:$H$55</c:f>
              <c:numCache>
                <c:formatCode>General</c:formatCode>
                <c:ptCount val="6"/>
                <c:pt idx="0">
                  <c:v>25</c:v>
                </c:pt>
                <c:pt idx="1">
                  <c:v>8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9-90AC-4192-927B-60457A7228F9}"/>
            </c:ext>
          </c:extLst>
        </c:ser>
        <c:ser>
          <c:idx val="1"/>
          <c:order val="2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B-90AC-4192-927B-60457A7228F9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D-90AC-4192-927B-60457A7228F9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F-90AC-4192-927B-60457A7228F9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1-90AC-4192-927B-60457A7228F9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3-90AC-4192-927B-60457A7228F9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5-90AC-4192-927B-60457A7228F9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Sheet1!$H$50:$H$55</c:f>
              <c:numCache>
                <c:formatCode>General</c:formatCode>
                <c:ptCount val="6"/>
                <c:pt idx="0">
                  <c:v>25</c:v>
                </c:pt>
                <c:pt idx="1">
                  <c:v>8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26-90AC-4192-927B-60457A7228F9}"/>
            </c:ext>
          </c:extLst>
        </c:ser>
        <c:ser>
          <c:idx val="0"/>
          <c:order val="3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8-90AC-4192-927B-60457A7228F9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A-90AC-4192-927B-60457A7228F9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C-90AC-4192-927B-60457A7228F9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E-90AC-4192-927B-60457A7228F9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30-90AC-4192-927B-60457A7228F9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32-90AC-4192-927B-60457A7228F9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Sheet1!$H$50:$H$55</c:f>
              <c:numCache>
                <c:formatCode>General</c:formatCode>
                <c:ptCount val="6"/>
                <c:pt idx="0">
                  <c:v>25</c:v>
                </c:pt>
                <c:pt idx="1">
                  <c:v>8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33-90AC-4192-927B-60457A7228F9}"/>
            </c:ext>
          </c:extLst>
        </c:ser>
        <c:dLbls>
          <c:dLblPos val="inEnd"/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  <c:extLst/>
  </c:chart>
  <c:spPr>
    <a:noFill/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800" b="1" i="0" u="none" strike="noStrike" kern="1200" spc="0" normalizeH="0" baseline="0">
                <a:solidFill>
                  <a:schemeClr val="dk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defRPr>
            </a:pPr>
            <a:r>
              <a:rPr lang="en-GB" sz="2800" dirty="0"/>
              <a:t>Work Plan (Overall): Satisfaction score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800" b="1" i="0" u="none" strike="noStrike" kern="1200" spc="0" normalizeH="0" baseline="0">
              <a:solidFill>
                <a:schemeClr val="dk1">
                  <a:lumMod val="50000"/>
                  <a:lumOff val="50000"/>
                </a:schemeClr>
              </a:solidFill>
              <a:latin typeface="+mj-lt"/>
              <a:ea typeface="+mj-ea"/>
              <a:cs typeface="+mj-cs"/>
            </a:defRPr>
          </a:pPr>
          <a:endParaRPr lang="en-US"/>
        </a:p>
      </c:txPr>
    </c:title>
    <c:autoTitleDeleted val="0"/>
    <c:view3D>
      <c:rotX val="30"/>
      <c:rotY val="0"/>
      <c:depthPercent val="100"/>
      <c:rAngAx val="0"/>
      <c:perspective val="5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2"/>
          <c:order val="0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B1F1-4E09-8984-CCBE757967EE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B1F1-4E09-8984-CCBE757967EE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B1F1-4E09-8984-CCBE757967EE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7-B1F1-4E09-8984-CCBE757967EE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9-B1F1-4E09-8984-CCBE757967EE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B-B1F1-4E09-8984-CCBE757967EE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Sheet1!$Z$50:$Z$55</c:f>
              <c:numCache>
                <c:formatCode>General</c:formatCode>
                <c:ptCount val="6"/>
                <c:pt idx="0">
                  <c:v>10</c:v>
                </c:pt>
                <c:pt idx="1">
                  <c:v>10</c:v>
                </c:pt>
                <c:pt idx="2">
                  <c:v>11</c:v>
                </c:pt>
                <c:pt idx="3">
                  <c:v>7</c:v>
                </c:pt>
                <c:pt idx="4">
                  <c:v>4</c:v>
                </c:pt>
                <c:pt idx="5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B1F1-4E09-8984-CCBE757967EE}"/>
            </c:ext>
          </c:extLst>
        </c:ser>
        <c:ser>
          <c:idx val="3"/>
          <c:order val="1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E-B1F1-4E09-8984-CCBE757967EE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0-B1F1-4E09-8984-CCBE757967EE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2-B1F1-4E09-8984-CCBE757967EE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4-B1F1-4E09-8984-CCBE757967EE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6-B1F1-4E09-8984-CCBE757967EE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8-B1F1-4E09-8984-CCBE757967EE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Sheet1!$H$50:$H$55</c:f>
              <c:numCache>
                <c:formatCode>General</c:formatCode>
                <c:ptCount val="6"/>
                <c:pt idx="0">
                  <c:v>25</c:v>
                </c:pt>
                <c:pt idx="1">
                  <c:v>8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9-B1F1-4E09-8984-CCBE757967EE}"/>
            </c:ext>
          </c:extLst>
        </c:ser>
        <c:ser>
          <c:idx val="1"/>
          <c:order val="2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B-B1F1-4E09-8984-CCBE757967EE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D-B1F1-4E09-8984-CCBE757967EE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F-B1F1-4E09-8984-CCBE757967EE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1-B1F1-4E09-8984-CCBE757967EE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3-B1F1-4E09-8984-CCBE757967EE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5-B1F1-4E09-8984-CCBE757967EE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Sheet1!$H$50:$H$55</c:f>
              <c:numCache>
                <c:formatCode>General</c:formatCode>
                <c:ptCount val="6"/>
                <c:pt idx="0">
                  <c:v>25</c:v>
                </c:pt>
                <c:pt idx="1">
                  <c:v>8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26-B1F1-4E09-8984-CCBE757967EE}"/>
            </c:ext>
          </c:extLst>
        </c:ser>
        <c:ser>
          <c:idx val="0"/>
          <c:order val="3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8-B1F1-4E09-8984-CCBE757967EE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A-B1F1-4E09-8984-CCBE757967EE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C-B1F1-4E09-8984-CCBE757967EE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E-B1F1-4E09-8984-CCBE757967EE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30-B1F1-4E09-8984-CCBE757967EE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32-B1F1-4E09-8984-CCBE757967EE}"/>
              </c:ext>
            </c:extLst>
          </c:dPt>
          <c:dLbls>
            <c:dLbl>
              <c:idx val="5"/>
              <c:dLblPos val="inEnd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32-B1F1-4E09-8984-CCBE757967E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Sheet1!$H$50:$H$55</c:f>
              <c:numCache>
                <c:formatCode>General</c:formatCode>
                <c:ptCount val="6"/>
                <c:pt idx="0">
                  <c:v>25</c:v>
                </c:pt>
                <c:pt idx="1">
                  <c:v>8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33-B1F1-4E09-8984-CCBE757967EE}"/>
            </c:ext>
          </c:extLst>
        </c:ser>
        <c:dLbls>
          <c:dLblPos val="inEnd"/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  <c:extLst/>
  </c:chart>
  <c:spPr>
    <a:noFill/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spc="0" normalizeH="0" baseline="0">
                <a:solidFill>
                  <a:schemeClr val="dk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defRPr>
            </a:pPr>
            <a:r>
              <a:rPr lang="en-GB" dirty="0"/>
              <a:t>Structure of the 3GPP Workplan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0" normalizeH="0" baseline="0">
              <a:solidFill>
                <a:schemeClr val="dk1">
                  <a:lumMod val="50000"/>
                  <a:lumOff val="50000"/>
                </a:schemeClr>
              </a:solidFill>
              <a:latin typeface="+mj-lt"/>
              <a:ea typeface="+mj-ea"/>
              <a:cs typeface="+mj-cs"/>
            </a:defRPr>
          </a:pPr>
          <a:endParaRPr lang="en-US"/>
        </a:p>
      </c:txPr>
    </c:title>
    <c:autoTitleDeleted val="0"/>
    <c:view3D>
      <c:rotX val="30"/>
      <c:rotY val="0"/>
      <c:depthPercent val="100"/>
      <c:rAngAx val="0"/>
      <c:perspective val="5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2"/>
          <c:order val="0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A403-4BF3-ADF8-7A0C226193DC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A403-4BF3-ADF8-7A0C226193DC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A403-4BF3-ADF8-7A0C226193DC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7-A403-4BF3-ADF8-7A0C226193DC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9-A403-4BF3-ADF8-7A0C226193DC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B-A403-4BF3-ADF8-7A0C226193DC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Sheet1!$AA$50:$AA$55</c:f>
              <c:numCache>
                <c:formatCode>General</c:formatCode>
                <c:ptCount val="6"/>
                <c:pt idx="0">
                  <c:v>8</c:v>
                </c:pt>
                <c:pt idx="1">
                  <c:v>9</c:v>
                </c:pt>
                <c:pt idx="2">
                  <c:v>13</c:v>
                </c:pt>
                <c:pt idx="3">
                  <c:v>7</c:v>
                </c:pt>
                <c:pt idx="4">
                  <c:v>4</c:v>
                </c:pt>
                <c:pt idx="5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A403-4BF3-ADF8-7A0C226193DC}"/>
            </c:ext>
          </c:extLst>
        </c:ser>
        <c:ser>
          <c:idx val="3"/>
          <c:order val="1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E-A403-4BF3-ADF8-7A0C226193DC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0-A403-4BF3-ADF8-7A0C226193DC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2-A403-4BF3-ADF8-7A0C226193DC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4-A403-4BF3-ADF8-7A0C226193DC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6-A403-4BF3-ADF8-7A0C226193DC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8-A403-4BF3-ADF8-7A0C226193DC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Sheet1!$H$50:$H$55</c:f>
              <c:numCache>
                <c:formatCode>General</c:formatCode>
                <c:ptCount val="6"/>
                <c:pt idx="0">
                  <c:v>25</c:v>
                </c:pt>
                <c:pt idx="1">
                  <c:v>8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9-A403-4BF3-ADF8-7A0C226193DC}"/>
            </c:ext>
          </c:extLst>
        </c:ser>
        <c:ser>
          <c:idx val="1"/>
          <c:order val="2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B-A403-4BF3-ADF8-7A0C226193DC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D-A403-4BF3-ADF8-7A0C226193DC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F-A403-4BF3-ADF8-7A0C226193DC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1-A403-4BF3-ADF8-7A0C226193DC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3-A403-4BF3-ADF8-7A0C226193DC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5-A403-4BF3-ADF8-7A0C226193DC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Sheet1!$H$50:$H$55</c:f>
              <c:numCache>
                <c:formatCode>General</c:formatCode>
                <c:ptCount val="6"/>
                <c:pt idx="0">
                  <c:v>25</c:v>
                </c:pt>
                <c:pt idx="1">
                  <c:v>8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26-A403-4BF3-ADF8-7A0C226193DC}"/>
            </c:ext>
          </c:extLst>
        </c:ser>
        <c:ser>
          <c:idx val="0"/>
          <c:order val="3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8-A403-4BF3-ADF8-7A0C226193DC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A-A403-4BF3-ADF8-7A0C226193DC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C-A403-4BF3-ADF8-7A0C226193DC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E-A403-4BF3-ADF8-7A0C226193DC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30-A403-4BF3-ADF8-7A0C226193DC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32-A403-4BF3-ADF8-7A0C226193DC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Sheet1!$H$50:$H$55</c:f>
              <c:numCache>
                <c:formatCode>General</c:formatCode>
                <c:ptCount val="6"/>
                <c:pt idx="0">
                  <c:v>25</c:v>
                </c:pt>
                <c:pt idx="1">
                  <c:v>8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33-A403-4BF3-ADF8-7A0C226193DC}"/>
            </c:ext>
          </c:extLst>
        </c:ser>
        <c:dLbls>
          <c:dLblPos val="inEnd"/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  <c:extLst/>
  </c:chart>
  <c:spPr>
    <a:noFill/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'CR by WG FF'!$B$80</c:f>
              <c:strCache>
                <c:ptCount val="1"/>
                <c:pt idx="0">
                  <c:v>CT WGs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cat>
            <c:strRef>
              <c:f>'CR by WG FF'!$A$81:$A$103</c:f>
              <c:strCache>
                <c:ptCount val="23"/>
                <c:pt idx="0">
                  <c:v>TSG-71</c:v>
                </c:pt>
                <c:pt idx="1">
                  <c:v>TSG-72</c:v>
                </c:pt>
                <c:pt idx="2">
                  <c:v>TSG-73</c:v>
                </c:pt>
                <c:pt idx="3">
                  <c:v>TSG-74</c:v>
                </c:pt>
                <c:pt idx="4">
                  <c:v>TSG-75</c:v>
                </c:pt>
                <c:pt idx="5">
                  <c:v>TSG-76</c:v>
                </c:pt>
                <c:pt idx="6">
                  <c:v>TSG-77</c:v>
                </c:pt>
                <c:pt idx="7">
                  <c:v>TSG-78</c:v>
                </c:pt>
                <c:pt idx="8">
                  <c:v>TSG-79</c:v>
                </c:pt>
                <c:pt idx="9">
                  <c:v>TSG-80</c:v>
                </c:pt>
                <c:pt idx="10">
                  <c:v>TSG-81</c:v>
                </c:pt>
                <c:pt idx="11">
                  <c:v>TSG-82</c:v>
                </c:pt>
                <c:pt idx="12">
                  <c:v>TSG-83</c:v>
                </c:pt>
                <c:pt idx="13">
                  <c:v>TSG-84</c:v>
                </c:pt>
                <c:pt idx="14">
                  <c:v>TSG-85</c:v>
                </c:pt>
                <c:pt idx="15">
                  <c:v>TSG-86</c:v>
                </c:pt>
                <c:pt idx="16">
                  <c:v>TSG-87-e</c:v>
                </c:pt>
                <c:pt idx="17">
                  <c:v>TSG-88-e</c:v>
                </c:pt>
                <c:pt idx="18">
                  <c:v>TSG-89-e</c:v>
                </c:pt>
                <c:pt idx="19">
                  <c:v>TSG-90-e</c:v>
                </c:pt>
                <c:pt idx="20">
                  <c:v>TSG-91-e</c:v>
                </c:pt>
                <c:pt idx="21">
                  <c:v>TSG-92-e</c:v>
                </c:pt>
                <c:pt idx="22">
                  <c:v>TSG-93-e</c:v>
                </c:pt>
              </c:strCache>
            </c:strRef>
          </c:cat>
          <c:val>
            <c:numRef>
              <c:f>'CR by WG FF'!$B$81:$B$103</c:f>
              <c:numCache>
                <c:formatCode>General</c:formatCode>
                <c:ptCount val="23"/>
                <c:pt idx="0">
                  <c:v>556.75</c:v>
                </c:pt>
                <c:pt idx="1">
                  <c:v>574.5</c:v>
                </c:pt>
                <c:pt idx="2">
                  <c:v>591.5</c:v>
                </c:pt>
                <c:pt idx="3">
                  <c:v>599.75</c:v>
                </c:pt>
                <c:pt idx="4">
                  <c:v>615.75</c:v>
                </c:pt>
                <c:pt idx="5">
                  <c:v>567.75</c:v>
                </c:pt>
                <c:pt idx="6">
                  <c:v>561</c:v>
                </c:pt>
                <c:pt idx="7">
                  <c:v>506.5</c:v>
                </c:pt>
                <c:pt idx="8">
                  <c:v>470.75</c:v>
                </c:pt>
                <c:pt idx="9">
                  <c:v>428.75</c:v>
                </c:pt>
                <c:pt idx="10">
                  <c:v>627.5</c:v>
                </c:pt>
                <c:pt idx="11">
                  <c:v>877</c:v>
                </c:pt>
                <c:pt idx="12">
                  <c:v>961.25</c:v>
                </c:pt>
                <c:pt idx="13">
                  <c:v>1110.25</c:v>
                </c:pt>
                <c:pt idx="14">
                  <c:v>1014.25</c:v>
                </c:pt>
                <c:pt idx="15">
                  <c:v>910.25</c:v>
                </c:pt>
                <c:pt idx="16">
                  <c:v>934.75</c:v>
                </c:pt>
                <c:pt idx="17">
                  <c:v>1135.75</c:v>
                </c:pt>
                <c:pt idx="18">
                  <c:v>1140.5</c:v>
                </c:pt>
                <c:pt idx="19">
                  <c:v>1180</c:v>
                </c:pt>
                <c:pt idx="20">
                  <c:v>1282.5</c:v>
                </c:pt>
                <c:pt idx="21">
                  <c:v>1163.5</c:v>
                </c:pt>
                <c:pt idx="22">
                  <c:v>1185.5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AB0C-4FF4-B389-607511D67192}"/>
            </c:ext>
          </c:extLst>
        </c:ser>
        <c:ser>
          <c:idx val="1"/>
          <c:order val="1"/>
          <c:tx>
            <c:strRef>
              <c:f>'CR by WG FF'!$C$80</c:f>
              <c:strCache>
                <c:ptCount val="1"/>
                <c:pt idx="0">
                  <c:v>RAN WGs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cat>
            <c:strRef>
              <c:f>'CR by WG FF'!$A$81:$A$103</c:f>
              <c:strCache>
                <c:ptCount val="23"/>
                <c:pt idx="0">
                  <c:v>TSG-71</c:v>
                </c:pt>
                <c:pt idx="1">
                  <c:v>TSG-72</c:v>
                </c:pt>
                <c:pt idx="2">
                  <c:v>TSG-73</c:v>
                </c:pt>
                <c:pt idx="3">
                  <c:v>TSG-74</c:v>
                </c:pt>
                <c:pt idx="4">
                  <c:v>TSG-75</c:v>
                </c:pt>
                <c:pt idx="5">
                  <c:v>TSG-76</c:v>
                </c:pt>
                <c:pt idx="6">
                  <c:v>TSG-77</c:v>
                </c:pt>
                <c:pt idx="7">
                  <c:v>TSG-78</c:v>
                </c:pt>
                <c:pt idx="8">
                  <c:v>TSG-79</c:v>
                </c:pt>
                <c:pt idx="9">
                  <c:v>TSG-80</c:v>
                </c:pt>
                <c:pt idx="10">
                  <c:v>TSG-81</c:v>
                </c:pt>
                <c:pt idx="11">
                  <c:v>TSG-82</c:v>
                </c:pt>
                <c:pt idx="12">
                  <c:v>TSG-83</c:v>
                </c:pt>
                <c:pt idx="13">
                  <c:v>TSG-84</c:v>
                </c:pt>
                <c:pt idx="14">
                  <c:v>TSG-85</c:v>
                </c:pt>
                <c:pt idx="15">
                  <c:v>TSG-86</c:v>
                </c:pt>
                <c:pt idx="16">
                  <c:v>TSG-87-e</c:v>
                </c:pt>
                <c:pt idx="17">
                  <c:v>TSG-88-e</c:v>
                </c:pt>
                <c:pt idx="18">
                  <c:v>TSG-89-e</c:v>
                </c:pt>
                <c:pt idx="19">
                  <c:v>TSG-90-e</c:v>
                </c:pt>
                <c:pt idx="20">
                  <c:v>TSG-91-e</c:v>
                </c:pt>
                <c:pt idx="21">
                  <c:v>TSG-92-e</c:v>
                </c:pt>
                <c:pt idx="22">
                  <c:v>TSG-93-e</c:v>
                </c:pt>
              </c:strCache>
            </c:strRef>
          </c:cat>
          <c:val>
            <c:numRef>
              <c:f>'CR by WG FF'!$C$81:$C$103</c:f>
              <c:numCache>
                <c:formatCode>General</c:formatCode>
                <c:ptCount val="23"/>
                <c:pt idx="0">
                  <c:v>1198.5</c:v>
                </c:pt>
                <c:pt idx="1">
                  <c:v>1261.75</c:v>
                </c:pt>
                <c:pt idx="2">
                  <c:v>1413.25</c:v>
                </c:pt>
                <c:pt idx="3">
                  <c:v>1474.75</c:v>
                </c:pt>
                <c:pt idx="4">
                  <c:v>1550.25</c:v>
                </c:pt>
                <c:pt idx="5">
                  <c:v>1591.75</c:v>
                </c:pt>
                <c:pt idx="6">
                  <c:v>1541.25</c:v>
                </c:pt>
                <c:pt idx="7">
                  <c:v>1455</c:v>
                </c:pt>
                <c:pt idx="8">
                  <c:v>1363</c:v>
                </c:pt>
                <c:pt idx="9">
                  <c:v>1306</c:v>
                </c:pt>
                <c:pt idx="10">
                  <c:v>1268.75</c:v>
                </c:pt>
                <c:pt idx="11">
                  <c:v>1421.75</c:v>
                </c:pt>
                <c:pt idx="12">
                  <c:v>1572.25</c:v>
                </c:pt>
                <c:pt idx="13">
                  <c:v>1679.5</c:v>
                </c:pt>
                <c:pt idx="14">
                  <c:v>1799.5</c:v>
                </c:pt>
                <c:pt idx="15">
                  <c:v>1829.5</c:v>
                </c:pt>
                <c:pt idx="16">
                  <c:v>1781.75</c:v>
                </c:pt>
                <c:pt idx="17">
                  <c:v>1916.5</c:v>
                </c:pt>
                <c:pt idx="18">
                  <c:v>1972.5</c:v>
                </c:pt>
                <c:pt idx="19">
                  <c:v>1953.75</c:v>
                </c:pt>
                <c:pt idx="20">
                  <c:v>2121.25</c:v>
                </c:pt>
                <c:pt idx="21">
                  <c:v>2125</c:v>
                </c:pt>
                <c:pt idx="22">
                  <c:v>2068.25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AB0C-4FF4-B389-607511D67192}"/>
            </c:ext>
          </c:extLst>
        </c:ser>
        <c:ser>
          <c:idx val="2"/>
          <c:order val="2"/>
          <c:tx>
            <c:strRef>
              <c:f>'CR by WG FF'!$D$80</c:f>
              <c:strCache>
                <c:ptCount val="1"/>
                <c:pt idx="0">
                  <c:v>SA WGs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chemeClr val="accent3"/>
                </a:solidFill>
              </a:ln>
              <a:effectLst/>
            </c:spPr>
          </c:marker>
          <c:cat>
            <c:strRef>
              <c:f>'CR by WG FF'!$A$81:$A$103</c:f>
              <c:strCache>
                <c:ptCount val="23"/>
                <c:pt idx="0">
                  <c:v>TSG-71</c:v>
                </c:pt>
                <c:pt idx="1">
                  <c:v>TSG-72</c:v>
                </c:pt>
                <c:pt idx="2">
                  <c:v>TSG-73</c:v>
                </c:pt>
                <c:pt idx="3">
                  <c:v>TSG-74</c:v>
                </c:pt>
                <c:pt idx="4">
                  <c:v>TSG-75</c:v>
                </c:pt>
                <c:pt idx="5">
                  <c:v>TSG-76</c:v>
                </c:pt>
                <c:pt idx="6">
                  <c:v>TSG-77</c:v>
                </c:pt>
                <c:pt idx="7">
                  <c:v>TSG-78</c:v>
                </c:pt>
                <c:pt idx="8">
                  <c:v>TSG-79</c:v>
                </c:pt>
                <c:pt idx="9">
                  <c:v>TSG-80</c:v>
                </c:pt>
                <c:pt idx="10">
                  <c:v>TSG-81</c:v>
                </c:pt>
                <c:pt idx="11">
                  <c:v>TSG-82</c:v>
                </c:pt>
                <c:pt idx="12">
                  <c:v>TSG-83</c:v>
                </c:pt>
                <c:pt idx="13">
                  <c:v>TSG-84</c:v>
                </c:pt>
                <c:pt idx="14">
                  <c:v>TSG-85</c:v>
                </c:pt>
                <c:pt idx="15">
                  <c:v>TSG-86</c:v>
                </c:pt>
                <c:pt idx="16">
                  <c:v>TSG-87-e</c:v>
                </c:pt>
                <c:pt idx="17">
                  <c:v>TSG-88-e</c:v>
                </c:pt>
                <c:pt idx="18">
                  <c:v>TSG-89-e</c:v>
                </c:pt>
                <c:pt idx="19">
                  <c:v>TSG-90-e</c:v>
                </c:pt>
                <c:pt idx="20">
                  <c:v>TSG-91-e</c:v>
                </c:pt>
                <c:pt idx="21">
                  <c:v>TSG-92-e</c:v>
                </c:pt>
                <c:pt idx="22">
                  <c:v>TSG-93-e</c:v>
                </c:pt>
              </c:strCache>
            </c:strRef>
          </c:cat>
          <c:val>
            <c:numRef>
              <c:f>'CR by WG FF'!$D$81:$D$103</c:f>
              <c:numCache>
                <c:formatCode>General</c:formatCode>
                <c:ptCount val="23"/>
                <c:pt idx="0">
                  <c:v>276</c:v>
                </c:pt>
                <c:pt idx="1">
                  <c:v>300.25</c:v>
                </c:pt>
                <c:pt idx="2">
                  <c:v>331</c:v>
                </c:pt>
                <c:pt idx="3">
                  <c:v>323.25</c:v>
                </c:pt>
                <c:pt idx="4">
                  <c:v>328.25</c:v>
                </c:pt>
                <c:pt idx="5">
                  <c:v>332.5</c:v>
                </c:pt>
                <c:pt idx="6">
                  <c:v>297.75</c:v>
                </c:pt>
                <c:pt idx="7">
                  <c:v>316</c:v>
                </c:pt>
                <c:pt idx="8">
                  <c:v>389.25</c:v>
                </c:pt>
                <c:pt idx="9">
                  <c:v>484.75</c:v>
                </c:pt>
                <c:pt idx="10">
                  <c:v>576.5</c:v>
                </c:pt>
                <c:pt idx="11">
                  <c:v>672.75</c:v>
                </c:pt>
                <c:pt idx="12">
                  <c:v>712.75</c:v>
                </c:pt>
                <c:pt idx="13">
                  <c:v>731.5</c:v>
                </c:pt>
                <c:pt idx="14">
                  <c:v>796.25</c:v>
                </c:pt>
                <c:pt idx="15">
                  <c:v>873.25</c:v>
                </c:pt>
                <c:pt idx="16">
                  <c:v>839.75</c:v>
                </c:pt>
                <c:pt idx="17">
                  <c:v>817</c:v>
                </c:pt>
                <c:pt idx="18">
                  <c:v>723</c:v>
                </c:pt>
                <c:pt idx="19">
                  <c:v>580.75</c:v>
                </c:pt>
                <c:pt idx="20">
                  <c:v>586.25</c:v>
                </c:pt>
                <c:pt idx="21">
                  <c:v>601.75</c:v>
                </c:pt>
                <c:pt idx="22">
                  <c:v>673.5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AB0C-4FF4-B389-607511D67192}"/>
            </c:ext>
          </c:extLst>
        </c:ser>
        <c:ser>
          <c:idx val="3"/>
          <c:order val="3"/>
          <c:tx>
            <c:strRef>
              <c:f>'CR by WG FF'!$E$80</c:f>
              <c:strCache>
                <c:ptCount val="1"/>
                <c:pt idx="0">
                  <c:v>Total</c:v>
                </c:pt>
              </c:strCache>
            </c:strRef>
          </c:tx>
          <c:spPr>
            <a:ln w="28575" cap="rnd">
              <a:solidFill>
                <a:schemeClr val="tx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tx1"/>
              </a:solidFill>
              <a:ln w="9525">
                <a:solidFill>
                  <a:schemeClr val="tx1"/>
                </a:solidFill>
              </a:ln>
              <a:effectLst/>
            </c:spPr>
          </c:marker>
          <c:cat>
            <c:strRef>
              <c:f>'CR by WG FF'!$A$81:$A$103</c:f>
              <c:strCache>
                <c:ptCount val="23"/>
                <c:pt idx="0">
                  <c:v>TSG-71</c:v>
                </c:pt>
                <c:pt idx="1">
                  <c:v>TSG-72</c:v>
                </c:pt>
                <c:pt idx="2">
                  <c:v>TSG-73</c:v>
                </c:pt>
                <c:pt idx="3">
                  <c:v>TSG-74</c:v>
                </c:pt>
                <c:pt idx="4">
                  <c:v>TSG-75</c:v>
                </c:pt>
                <c:pt idx="5">
                  <c:v>TSG-76</c:v>
                </c:pt>
                <c:pt idx="6">
                  <c:v>TSG-77</c:v>
                </c:pt>
                <c:pt idx="7">
                  <c:v>TSG-78</c:v>
                </c:pt>
                <c:pt idx="8">
                  <c:v>TSG-79</c:v>
                </c:pt>
                <c:pt idx="9">
                  <c:v>TSG-80</c:v>
                </c:pt>
                <c:pt idx="10">
                  <c:v>TSG-81</c:v>
                </c:pt>
                <c:pt idx="11">
                  <c:v>TSG-82</c:v>
                </c:pt>
                <c:pt idx="12">
                  <c:v>TSG-83</c:v>
                </c:pt>
                <c:pt idx="13">
                  <c:v>TSG-84</c:v>
                </c:pt>
                <c:pt idx="14">
                  <c:v>TSG-85</c:v>
                </c:pt>
                <c:pt idx="15">
                  <c:v>TSG-86</c:v>
                </c:pt>
                <c:pt idx="16">
                  <c:v>TSG-87-e</c:v>
                </c:pt>
                <c:pt idx="17">
                  <c:v>TSG-88-e</c:v>
                </c:pt>
                <c:pt idx="18">
                  <c:v>TSG-89-e</c:v>
                </c:pt>
                <c:pt idx="19">
                  <c:v>TSG-90-e</c:v>
                </c:pt>
                <c:pt idx="20">
                  <c:v>TSG-91-e</c:v>
                </c:pt>
                <c:pt idx="21">
                  <c:v>TSG-92-e</c:v>
                </c:pt>
                <c:pt idx="22">
                  <c:v>TSG-93-e</c:v>
                </c:pt>
              </c:strCache>
            </c:strRef>
          </c:cat>
          <c:val>
            <c:numRef>
              <c:f>'CR by WG FF'!$E$81:$E$103</c:f>
              <c:numCache>
                <c:formatCode>General</c:formatCode>
                <c:ptCount val="23"/>
                <c:pt idx="0">
                  <c:v>2031.25</c:v>
                </c:pt>
                <c:pt idx="1">
                  <c:v>2136.5</c:v>
                </c:pt>
                <c:pt idx="2">
                  <c:v>2335.75</c:v>
                </c:pt>
                <c:pt idx="3">
                  <c:v>2397.75</c:v>
                </c:pt>
                <c:pt idx="4">
                  <c:v>2494.25</c:v>
                </c:pt>
                <c:pt idx="5">
                  <c:v>2492</c:v>
                </c:pt>
                <c:pt idx="6">
                  <c:v>2400</c:v>
                </c:pt>
                <c:pt idx="7">
                  <c:v>2277.5</c:v>
                </c:pt>
                <c:pt idx="8">
                  <c:v>2223</c:v>
                </c:pt>
                <c:pt idx="9">
                  <c:v>2219.5</c:v>
                </c:pt>
                <c:pt idx="10">
                  <c:v>2472.75</c:v>
                </c:pt>
                <c:pt idx="11">
                  <c:v>2971.5</c:v>
                </c:pt>
                <c:pt idx="12">
                  <c:v>3246.25</c:v>
                </c:pt>
                <c:pt idx="13">
                  <c:v>3521.25</c:v>
                </c:pt>
                <c:pt idx="14">
                  <c:v>3610</c:v>
                </c:pt>
                <c:pt idx="15">
                  <c:v>3613</c:v>
                </c:pt>
                <c:pt idx="16">
                  <c:v>3556.25</c:v>
                </c:pt>
                <c:pt idx="17">
                  <c:v>3869.25</c:v>
                </c:pt>
                <c:pt idx="18">
                  <c:v>3836</c:v>
                </c:pt>
                <c:pt idx="19">
                  <c:v>3714.5</c:v>
                </c:pt>
                <c:pt idx="20">
                  <c:v>3990</c:v>
                </c:pt>
                <c:pt idx="21">
                  <c:v>3890.25</c:v>
                </c:pt>
                <c:pt idx="22">
                  <c:v>3927.25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AB0C-4FF4-B389-607511D6719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039709888"/>
        <c:axId val="1039718416"/>
      </c:lineChart>
      <c:catAx>
        <c:axId val="103970988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039718416"/>
        <c:crosses val="autoZero"/>
        <c:auto val="1"/>
        <c:lblAlgn val="ctr"/>
        <c:lblOffset val="100"/>
        <c:noMultiLvlLbl val="0"/>
      </c:catAx>
      <c:valAx>
        <c:axId val="103971841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03970988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spc="0" normalizeH="0" baseline="0">
                <a:solidFill>
                  <a:schemeClr val="dk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defRPr>
            </a:pPr>
            <a:r>
              <a:rPr lang="en-GB" dirty="0"/>
              <a:t>Frequency of the 3GPP Workplan updates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0" normalizeH="0" baseline="0">
              <a:solidFill>
                <a:schemeClr val="dk1">
                  <a:lumMod val="50000"/>
                  <a:lumOff val="50000"/>
                </a:schemeClr>
              </a:solidFill>
              <a:latin typeface="+mj-lt"/>
              <a:ea typeface="+mj-ea"/>
              <a:cs typeface="+mj-cs"/>
            </a:defRPr>
          </a:pPr>
          <a:endParaRPr lang="en-US"/>
        </a:p>
      </c:txPr>
    </c:title>
    <c:autoTitleDeleted val="0"/>
    <c:view3D>
      <c:rotX val="30"/>
      <c:rotY val="0"/>
      <c:depthPercent val="100"/>
      <c:rAngAx val="0"/>
      <c:perspective val="5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2"/>
          <c:order val="0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F271-4910-8F69-2208E806B5D6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F271-4910-8F69-2208E806B5D6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F271-4910-8F69-2208E806B5D6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7-F271-4910-8F69-2208E806B5D6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9-F271-4910-8F69-2208E806B5D6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B-F271-4910-8F69-2208E806B5D6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Sheet1!$AC$50:$AC$55</c:f>
              <c:numCache>
                <c:formatCode>General</c:formatCode>
                <c:ptCount val="6"/>
                <c:pt idx="0">
                  <c:v>15</c:v>
                </c:pt>
                <c:pt idx="1">
                  <c:v>11</c:v>
                </c:pt>
                <c:pt idx="2">
                  <c:v>10</c:v>
                </c:pt>
                <c:pt idx="3">
                  <c:v>4</c:v>
                </c:pt>
                <c:pt idx="4">
                  <c:v>3</c:v>
                </c:pt>
                <c:pt idx="5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F271-4910-8F69-2208E806B5D6}"/>
            </c:ext>
          </c:extLst>
        </c:ser>
        <c:ser>
          <c:idx val="3"/>
          <c:order val="1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E-F271-4910-8F69-2208E806B5D6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0-F271-4910-8F69-2208E806B5D6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2-F271-4910-8F69-2208E806B5D6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4-F271-4910-8F69-2208E806B5D6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6-F271-4910-8F69-2208E806B5D6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8-F271-4910-8F69-2208E806B5D6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Sheet1!$H$50:$H$55</c:f>
              <c:numCache>
                <c:formatCode>General</c:formatCode>
                <c:ptCount val="6"/>
                <c:pt idx="0">
                  <c:v>25</c:v>
                </c:pt>
                <c:pt idx="1">
                  <c:v>8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9-F271-4910-8F69-2208E806B5D6}"/>
            </c:ext>
          </c:extLst>
        </c:ser>
        <c:ser>
          <c:idx val="1"/>
          <c:order val="2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B-F271-4910-8F69-2208E806B5D6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D-F271-4910-8F69-2208E806B5D6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F-F271-4910-8F69-2208E806B5D6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1-F271-4910-8F69-2208E806B5D6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3-F271-4910-8F69-2208E806B5D6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5-F271-4910-8F69-2208E806B5D6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Sheet1!$H$50:$H$55</c:f>
              <c:numCache>
                <c:formatCode>General</c:formatCode>
                <c:ptCount val="6"/>
                <c:pt idx="0">
                  <c:v>25</c:v>
                </c:pt>
                <c:pt idx="1">
                  <c:v>8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26-F271-4910-8F69-2208E806B5D6}"/>
            </c:ext>
          </c:extLst>
        </c:ser>
        <c:ser>
          <c:idx val="0"/>
          <c:order val="3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8-F271-4910-8F69-2208E806B5D6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A-F271-4910-8F69-2208E806B5D6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C-F271-4910-8F69-2208E806B5D6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E-F271-4910-8F69-2208E806B5D6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30-F271-4910-8F69-2208E806B5D6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32-F271-4910-8F69-2208E806B5D6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Sheet1!$H$50:$H$55</c:f>
              <c:numCache>
                <c:formatCode>General</c:formatCode>
                <c:ptCount val="6"/>
                <c:pt idx="0">
                  <c:v>25</c:v>
                </c:pt>
                <c:pt idx="1">
                  <c:v>8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33-F271-4910-8F69-2208E806B5D6}"/>
            </c:ext>
          </c:extLst>
        </c:ser>
        <c:dLbls>
          <c:dLblPos val="inEnd"/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  <c:extLst/>
  </c:chart>
  <c:spPr>
    <a:noFill/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800" b="1" i="0" u="none" strike="noStrike" kern="1200" spc="0" normalizeH="0" baseline="0">
                <a:solidFill>
                  <a:schemeClr val="dk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defRPr>
            </a:pPr>
            <a:r>
              <a:rPr lang="en-GB" sz="2800" dirty="0"/>
              <a:t>Tools (Overall): Satisfaction score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800" b="1" i="0" u="none" strike="noStrike" kern="1200" spc="0" normalizeH="0" baseline="0">
              <a:solidFill>
                <a:schemeClr val="dk1">
                  <a:lumMod val="50000"/>
                  <a:lumOff val="50000"/>
                </a:schemeClr>
              </a:solidFill>
              <a:latin typeface="+mj-lt"/>
              <a:ea typeface="+mj-ea"/>
              <a:cs typeface="+mj-cs"/>
            </a:defRPr>
          </a:pPr>
          <a:endParaRPr lang="en-US"/>
        </a:p>
      </c:txPr>
    </c:title>
    <c:autoTitleDeleted val="0"/>
    <c:view3D>
      <c:rotX val="30"/>
      <c:rotY val="0"/>
      <c:depthPercent val="100"/>
      <c:rAngAx val="0"/>
      <c:perspective val="5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2"/>
          <c:order val="0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4CDF-42E5-A8E8-F41A393A1559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4CDF-42E5-A8E8-F41A393A1559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4CDF-42E5-A8E8-F41A393A1559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7-4CDF-42E5-A8E8-F41A393A1559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9-4CDF-42E5-A8E8-F41A393A1559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B-4CDF-42E5-A8E8-F41A393A1559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Sheet1!$AE$50:$AE$55</c:f>
              <c:numCache>
                <c:formatCode>General</c:formatCode>
                <c:ptCount val="6"/>
                <c:pt idx="0">
                  <c:v>7</c:v>
                </c:pt>
                <c:pt idx="1">
                  <c:v>7</c:v>
                </c:pt>
                <c:pt idx="2">
                  <c:v>13</c:v>
                </c:pt>
                <c:pt idx="3">
                  <c:v>9</c:v>
                </c:pt>
                <c:pt idx="4">
                  <c:v>2</c:v>
                </c:pt>
                <c:pt idx="5">
                  <c:v>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4CDF-42E5-A8E8-F41A393A1559}"/>
            </c:ext>
          </c:extLst>
        </c:ser>
        <c:ser>
          <c:idx val="3"/>
          <c:order val="1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E-4CDF-42E5-A8E8-F41A393A1559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0-4CDF-42E5-A8E8-F41A393A1559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2-4CDF-42E5-A8E8-F41A393A1559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4-4CDF-42E5-A8E8-F41A393A1559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6-4CDF-42E5-A8E8-F41A393A1559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8-4CDF-42E5-A8E8-F41A393A1559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Sheet1!$H$50:$H$55</c:f>
              <c:numCache>
                <c:formatCode>General</c:formatCode>
                <c:ptCount val="6"/>
                <c:pt idx="0">
                  <c:v>25</c:v>
                </c:pt>
                <c:pt idx="1">
                  <c:v>8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9-4CDF-42E5-A8E8-F41A393A1559}"/>
            </c:ext>
          </c:extLst>
        </c:ser>
        <c:ser>
          <c:idx val="1"/>
          <c:order val="2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B-4CDF-42E5-A8E8-F41A393A1559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D-4CDF-42E5-A8E8-F41A393A1559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F-4CDF-42E5-A8E8-F41A393A1559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1-4CDF-42E5-A8E8-F41A393A1559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3-4CDF-42E5-A8E8-F41A393A1559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5-4CDF-42E5-A8E8-F41A393A1559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Sheet1!$H$50:$H$55</c:f>
              <c:numCache>
                <c:formatCode>General</c:formatCode>
                <c:ptCount val="6"/>
                <c:pt idx="0">
                  <c:v>25</c:v>
                </c:pt>
                <c:pt idx="1">
                  <c:v>8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26-4CDF-42E5-A8E8-F41A393A1559}"/>
            </c:ext>
          </c:extLst>
        </c:ser>
        <c:ser>
          <c:idx val="0"/>
          <c:order val="3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8-4CDF-42E5-A8E8-F41A393A1559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A-4CDF-42E5-A8E8-F41A393A1559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C-4CDF-42E5-A8E8-F41A393A1559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E-4CDF-42E5-A8E8-F41A393A1559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30-4CDF-42E5-A8E8-F41A393A1559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32-4CDF-42E5-A8E8-F41A393A1559}"/>
              </c:ext>
            </c:extLst>
          </c:dPt>
          <c:dLbls>
            <c:dLbl>
              <c:idx val="5"/>
              <c:dLblPos val="inEnd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32-4CDF-42E5-A8E8-F41A393A155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Sheet1!$H$50:$H$55</c:f>
              <c:numCache>
                <c:formatCode>General</c:formatCode>
                <c:ptCount val="6"/>
                <c:pt idx="0">
                  <c:v>25</c:v>
                </c:pt>
                <c:pt idx="1">
                  <c:v>8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33-4CDF-42E5-A8E8-F41A393A1559}"/>
            </c:ext>
          </c:extLst>
        </c:ser>
        <c:dLbls>
          <c:dLblPos val="inEnd"/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  <c:extLst/>
  </c:chart>
  <c:spPr>
    <a:noFill/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800" b="1" i="0" u="none" strike="noStrike" kern="1200" spc="0" normalizeH="0" baseline="0">
                <a:solidFill>
                  <a:schemeClr val="dk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defRPr>
            </a:pPr>
            <a:r>
              <a:rPr lang="en-GB" sz="2800" dirty="0"/>
              <a:t>3GU (Overall): Satisfaction score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800" b="1" i="0" u="none" strike="noStrike" kern="1200" spc="0" normalizeH="0" baseline="0">
              <a:solidFill>
                <a:schemeClr val="dk1">
                  <a:lumMod val="50000"/>
                  <a:lumOff val="50000"/>
                </a:schemeClr>
              </a:solidFill>
              <a:latin typeface="+mj-lt"/>
              <a:ea typeface="+mj-ea"/>
              <a:cs typeface="+mj-cs"/>
            </a:defRPr>
          </a:pPr>
          <a:endParaRPr lang="en-US"/>
        </a:p>
      </c:txPr>
    </c:title>
    <c:autoTitleDeleted val="0"/>
    <c:view3D>
      <c:rotX val="30"/>
      <c:rotY val="0"/>
      <c:depthPercent val="100"/>
      <c:rAngAx val="0"/>
      <c:perspective val="5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2"/>
          <c:order val="0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E7D6-4295-B845-7CADAF1319C3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E7D6-4295-B845-7CADAF1319C3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E7D6-4295-B845-7CADAF1319C3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7-E7D6-4295-B845-7CADAF1319C3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9-E7D6-4295-B845-7CADAF1319C3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B-E7D6-4295-B845-7CADAF1319C3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Sheet1!$AF$50:$AF$55</c:f>
              <c:numCache>
                <c:formatCode>General</c:formatCode>
                <c:ptCount val="6"/>
                <c:pt idx="0">
                  <c:v>10</c:v>
                </c:pt>
                <c:pt idx="1">
                  <c:v>7</c:v>
                </c:pt>
                <c:pt idx="2">
                  <c:v>14</c:v>
                </c:pt>
                <c:pt idx="3">
                  <c:v>7</c:v>
                </c:pt>
                <c:pt idx="4">
                  <c:v>2</c:v>
                </c:pt>
                <c:pt idx="5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E7D6-4295-B845-7CADAF1319C3}"/>
            </c:ext>
          </c:extLst>
        </c:ser>
        <c:ser>
          <c:idx val="3"/>
          <c:order val="1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E-E7D6-4295-B845-7CADAF1319C3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0-E7D6-4295-B845-7CADAF1319C3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2-E7D6-4295-B845-7CADAF1319C3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4-E7D6-4295-B845-7CADAF1319C3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6-E7D6-4295-B845-7CADAF1319C3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8-E7D6-4295-B845-7CADAF1319C3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Sheet1!$H$50:$H$55</c:f>
              <c:numCache>
                <c:formatCode>General</c:formatCode>
                <c:ptCount val="6"/>
                <c:pt idx="0">
                  <c:v>25</c:v>
                </c:pt>
                <c:pt idx="1">
                  <c:v>8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9-E7D6-4295-B845-7CADAF1319C3}"/>
            </c:ext>
          </c:extLst>
        </c:ser>
        <c:ser>
          <c:idx val="1"/>
          <c:order val="2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B-E7D6-4295-B845-7CADAF1319C3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D-E7D6-4295-B845-7CADAF1319C3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F-E7D6-4295-B845-7CADAF1319C3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1-E7D6-4295-B845-7CADAF1319C3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3-E7D6-4295-B845-7CADAF1319C3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5-E7D6-4295-B845-7CADAF1319C3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Sheet1!$H$50:$H$55</c:f>
              <c:numCache>
                <c:formatCode>General</c:formatCode>
                <c:ptCount val="6"/>
                <c:pt idx="0">
                  <c:v>25</c:v>
                </c:pt>
                <c:pt idx="1">
                  <c:v>8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26-E7D6-4295-B845-7CADAF1319C3}"/>
            </c:ext>
          </c:extLst>
        </c:ser>
        <c:ser>
          <c:idx val="0"/>
          <c:order val="3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8-E7D6-4295-B845-7CADAF1319C3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A-E7D6-4295-B845-7CADAF1319C3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C-E7D6-4295-B845-7CADAF1319C3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E-E7D6-4295-B845-7CADAF1319C3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30-E7D6-4295-B845-7CADAF1319C3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32-E7D6-4295-B845-7CADAF1319C3}"/>
              </c:ext>
            </c:extLst>
          </c:dPt>
          <c:dLbls>
            <c:dLbl>
              <c:idx val="5"/>
              <c:dLblPos val="inEnd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32-E7D6-4295-B845-7CADAF1319C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Sheet1!$H$50:$H$55</c:f>
              <c:numCache>
                <c:formatCode>General</c:formatCode>
                <c:ptCount val="6"/>
                <c:pt idx="0">
                  <c:v>25</c:v>
                </c:pt>
                <c:pt idx="1">
                  <c:v>8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33-E7D6-4295-B845-7CADAF1319C3}"/>
            </c:ext>
          </c:extLst>
        </c:ser>
        <c:dLbls>
          <c:dLblPos val="inEnd"/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  <c:extLst/>
  </c:chart>
  <c:spPr>
    <a:noFill/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spc="0" normalizeH="0" baseline="0">
                <a:solidFill>
                  <a:schemeClr val="dk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defRPr>
            </a:pPr>
            <a:r>
              <a:rPr lang="en-GB" dirty="0"/>
              <a:t>3GU: Appearance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0" normalizeH="0" baseline="0">
              <a:solidFill>
                <a:schemeClr val="dk1">
                  <a:lumMod val="50000"/>
                  <a:lumOff val="50000"/>
                </a:schemeClr>
              </a:solidFill>
              <a:latin typeface="+mj-lt"/>
              <a:ea typeface="+mj-ea"/>
              <a:cs typeface="+mj-cs"/>
            </a:defRPr>
          </a:pPr>
          <a:endParaRPr lang="en-US"/>
        </a:p>
      </c:txPr>
    </c:title>
    <c:autoTitleDeleted val="0"/>
    <c:view3D>
      <c:rotX val="30"/>
      <c:rotY val="0"/>
      <c:depthPercent val="100"/>
      <c:rAngAx val="0"/>
      <c:perspective val="5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2"/>
          <c:order val="0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F7B5-4440-87B3-7CD69F717168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F7B5-4440-87B3-7CD69F717168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F7B5-4440-87B3-7CD69F717168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7-F7B5-4440-87B3-7CD69F717168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9-F7B5-4440-87B3-7CD69F717168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B-F7B5-4440-87B3-7CD69F717168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Sheet1!$AH$50:$AH$55</c:f>
              <c:numCache>
                <c:formatCode>General</c:formatCode>
                <c:ptCount val="6"/>
                <c:pt idx="0">
                  <c:v>10</c:v>
                </c:pt>
                <c:pt idx="1">
                  <c:v>9</c:v>
                </c:pt>
                <c:pt idx="2">
                  <c:v>13</c:v>
                </c:pt>
                <c:pt idx="3">
                  <c:v>4</c:v>
                </c:pt>
                <c:pt idx="4">
                  <c:v>2</c:v>
                </c:pt>
                <c:pt idx="5">
                  <c:v>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F7B5-4440-87B3-7CD69F717168}"/>
            </c:ext>
          </c:extLst>
        </c:ser>
        <c:ser>
          <c:idx val="3"/>
          <c:order val="1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E-F7B5-4440-87B3-7CD69F717168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0-F7B5-4440-87B3-7CD69F717168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2-F7B5-4440-87B3-7CD69F717168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4-F7B5-4440-87B3-7CD69F717168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6-F7B5-4440-87B3-7CD69F717168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8-F7B5-4440-87B3-7CD69F717168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Sheet1!$H$50:$H$55</c:f>
              <c:numCache>
                <c:formatCode>General</c:formatCode>
                <c:ptCount val="6"/>
                <c:pt idx="0">
                  <c:v>25</c:v>
                </c:pt>
                <c:pt idx="1">
                  <c:v>8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9-F7B5-4440-87B3-7CD69F717168}"/>
            </c:ext>
          </c:extLst>
        </c:ser>
        <c:ser>
          <c:idx val="1"/>
          <c:order val="2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B-F7B5-4440-87B3-7CD69F717168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D-F7B5-4440-87B3-7CD69F717168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F-F7B5-4440-87B3-7CD69F717168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1-F7B5-4440-87B3-7CD69F717168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3-F7B5-4440-87B3-7CD69F717168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5-F7B5-4440-87B3-7CD69F717168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Sheet1!$H$50:$H$55</c:f>
              <c:numCache>
                <c:formatCode>General</c:formatCode>
                <c:ptCount val="6"/>
                <c:pt idx="0">
                  <c:v>25</c:v>
                </c:pt>
                <c:pt idx="1">
                  <c:v>8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26-F7B5-4440-87B3-7CD69F717168}"/>
            </c:ext>
          </c:extLst>
        </c:ser>
        <c:ser>
          <c:idx val="0"/>
          <c:order val="3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8-F7B5-4440-87B3-7CD69F717168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A-F7B5-4440-87B3-7CD69F717168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C-F7B5-4440-87B3-7CD69F717168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E-F7B5-4440-87B3-7CD69F717168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30-F7B5-4440-87B3-7CD69F717168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32-F7B5-4440-87B3-7CD69F717168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Sheet1!$H$50:$H$55</c:f>
              <c:numCache>
                <c:formatCode>General</c:formatCode>
                <c:ptCount val="6"/>
                <c:pt idx="0">
                  <c:v>25</c:v>
                </c:pt>
                <c:pt idx="1">
                  <c:v>8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33-F7B5-4440-87B3-7CD69F717168}"/>
            </c:ext>
          </c:extLst>
        </c:ser>
        <c:dLbls>
          <c:dLblPos val="inEnd"/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  <c:extLst/>
  </c:chart>
  <c:spPr>
    <a:noFill/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spc="0" normalizeH="0" baseline="0">
                <a:solidFill>
                  <a:schemeClr val="dk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defRPr>
            </a:pPr>
            <a:r>
              <a:rPr lang="en-GB" dirty="0"/>
              <a:t>3GU: Performance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0" normalizeH="0" baseline="0">
              <a:solidFill>
                <a:schemeClr val="dk1">
                  <a:lumMod val="50000"/>
                  <a:lumOff val="50000"/>
                </a:schemeClr>
              </a:solidFill>
              <a:latin typeface="+mj-lt"/>
              <a:ea typeface="+mj-ea"/>
              <a:cs typeface="+mj-cs"/>
            </a:defRPr>
          </a:pPr>
          <a:endParaRPr lang="en-US"/>
        </a:p>
      </c:txPr>
    </c:title>
    <c:autoTitleDeleted val="0"/>
    <c:view3D>
      <c:rotX val="30"/>
      <c:rotY val="0"/>
      <c:depthPercent val="100"/>
      <c:rAngAx val="0"/>
      <c:perspective val="5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2"/>
          <c:order val="0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6E4B-49A6-8F4E-69F79D2F1A54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6E4B-49A6-8F4E-69F79D2F1A54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6E4B-49A6-8F4E-69F79D2F1A54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7-6E4B-49A6-8F4E-69F79D2F1A54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9-6E4B-49A6-8F4E-69F79D2F1A54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B-6E4B-49A6-8F4E-69F79D2F1A54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Sheet1!$AJ$50:$AJ$55</c:f>
              <c:numCache>
                <c:formatCode>General</c:formatCode>
                <c:ptCount val="6"/>
                <c:pt idx="0">
                  <c:v>8</c:v>
                </c:pt>
                <c:pt idx="1">
                  <c:v>8</c:v>
                </c:pt>
                <c:pt idx="2">
                  <c:v>10</c:v>
                </c:pt>
                <c:pt idx="3">
                  <c:v>10</c:v>
                </c:pt>
                <c:pt idx="4">
                  <c:v>2</c:v>
                </c:pt>
                <c:pt idx="5">
                  <c:v>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6E4B-49A6-8F4E-69F79D2F1A54}"/>
            </c:ext>
          </c:extLst>
        </c:ser>
        <c:ser>
          <c:idx val="3"/>
          <c:order val="1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E-6E4B-49A6-8F4E-69F79D2F1A54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0-6E4B-49A6-8F4E-69F79D2F1A54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2-6E4B-49A6-8F4E-69F79D2F1A54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4-6E4B-49A6-8F4E-69F79D2F1A54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6-6E4B-49A6-8F4E-69F79D2F1A54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8-6E4B-49A6-8F4E-69F79D2F1A54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Sheet1!$H$50:$H$55</c:f>
              <c:numCache>
                <c:formatCode>General</c:formatCode>
                <c:ptCount val="6"/>
                <c:pt idx="0">
                  <c:v>25</c:v>
                </c:pt>
                <c:pt idx="1">
                  <c:v>8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9-6E4B-49A6-8F4E-69F79D2F1A54}"/>
            </c:ext>
          </c:extLst>
        </c:ser>
        <c:ser>
          <c:idx val="1"/>
          <c:order val="2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B-6E4B-49A6-8F4E-69F79D2F1A54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D-6E4B-49A6-8F4E-69F79D2F1A54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F-6E4B-49A6-8F4E-69F79D2F1A54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1-6E4B-49A6-8F4E-69F79D2F1A54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3-6E4B-49A6-8F4E-69F79D2F1A54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5-6E4B-49A6-8F4E-69F79D2F1A54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Sheet1!$H$50:$H$55</c:f>
              <c:numCache>
                <c:formatCode>General</c:formatCode>
                <c:ptCount val="6"/>
                <c:pt idx="0">
                  <c:v>25</c:v>
                </c:pt>
                <c:pt idx="1">
                  <c:v>8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26-6E4B-49A6-8F4E-69F79D2F1A54}"/>
            </c:ext>
          </c:extLst>
        </c:ser>
        <c:ser>
          <c:idx val="0"/>
          <c:order val="3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8-6E4B-49A6-8F4E-69F79D2F1A54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A-6E4B-49A6-8F4E-69F79D2F1A54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C-6E4B-49A6-8F4E-69F79D2F1A54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E-6E4B-49A6-8F4E-69F79D2F1A54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30-6E4B-49A6-8F4E-69F79D2F1A54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32-6E4B-49A6-8F4E-69F79D2F1A54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Sheet1!$H$50:$H$55</c:f>
              <c:numCache>
                <c:formatCode>General</c:formatCode>
                <c:ptCount val="6"/>
                <c:pt idx="0">
                  <c:v>25</c:v>
                </c:pt>
                <c:pt idx="1">
                  <c:v>8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33-6E4B-49A6-8F4E-69F79D2F1A54}"/>
            </c:ext>
          </c:extLst>
        </c:ser>
        <c:dLbls>
          <c:dLblPos val="inEnd"/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  <c:extLst/>
  </c:chart>
  <c:spPr>
    <a:noFill/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spc="0" normalizeH="0" baseline="0">
                <a:solidFill>
                  <a:schemeClr val="dk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defRPr>
            </a:pPr>
            <a:r>
              <a:rPr lang="en-GB" dirty="0"/>
              <a:t>3GU: Content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0" normalizeH="0" baseline="0">
              <a:solidFill>
                <a:schemeClr val="dk1">
                  <a:lumMod val="50000"/>
                  <a:lumOff val="50000"/>
                </a:schemeClr>
              </a:solidFill>
              <a:latin typeface="+mj-lt"/>
              <a:ea typeface="+mj-ea"/>
              <a:cs typeface="+mj-cs"/>
            </a:defRPr>
          </a:pPr>
          <a:endParaRPr lang="en-US"/>
        </a:p>
      </c:txPr>
    </c:title>
    <c:autoTitleDeleted val="0"/>
    <c:view3D>
      <c:rotX val="30"/>
      <c:rotY val="0"/>
      <c:depthPercent val="100"/>
      <c:rAngAx val="0"/>
      <c:perspective val="5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2"/>
          <c:order val="0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A4E3-468F-9EC4-5665E71BD905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A4E3-468F-9EC4-5665E71BD905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A4E3-468F-9EC4-5665E71BD905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7-A4E3-468F-9EC4-5665E71BD905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9-A4E3-468F-9EC4-5665E71BD905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B-A4E3-468F-9EC4-5665E71BD905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Sheet1!$AL$50:$AL$55</c:f>
              <c:numCache>
                <c:formatCode>General</c:formatCode>
                <c:ptCount val="6"/>
                <c:pt idx="0">
                  <c:v>9</c:v>
                </c:pt>
                <c:pt idx="1">
                  <c:v>12</c:v>
                </c:pt>
                <c:pt idx="2">
                  <c:v>10</c:v>
                </c:pt>
                <c:pt idx="3">
                  <c:v>9</c:v>
                </c:pt>
                <c:pt idx="4">
                  <c:v>0</c:v>
                </c:pt>
                <c:pt idx="5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A4E3-468F-9EC4-5665E71BD905}"/>
            </c:ext>
          </c:extLst>
        </c:ser>
        <c:ser>
          <c:idx val="3"/>
          <c:order val="1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E-A4E3-468F-9EC4-5665E71BD905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0-A4E3-468F-9EC4-5665E71BD905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2-A4E3-468F-9EC4-5665E71BD905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4-A4E3-468F-9EC4-5665E71BD905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6-A4E3-468F-9EC4-5665E71BD905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8-A4E3-468F-9EC4-5665E71BD905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Sheet1!$H$50:$H$55</c:f>
              <c:numCache>
                <c:formatCode>General</c:formatCode>
                <c:ptCount val="6"/>
                <c:pt idx="0">
                  <c:v>25</c:v>
                </c:pt>
                <c:pt idx="1">
                  <c:v>8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9-A4E3-468F-9EC4-5665E71BD905}"/>
            </c:ext>
          </c:extLst>
        </c:ser>
        <c:ser>
          <c:idx val="1"/>
          <c:order val="2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B-A4E3-468F-9EC4-5665E71BD905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D-A4E3-468F-9EC4-5665E71BD905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F-A4E3-468F-9EC4-5665E71BD905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1-A4E3-468F-9EC4-5665E71BD905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3-A4E3-468F-9EC4-5665E71BD905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5-A4E3-468F-9EC4-5665E71BD905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Sheet1!$H$50:$H$55</c:f>
              <c:numCache>
                <c:formatCode>General</c:formatCode>
                <c:ptCount val="6"/>
                <c:pt idx="0">
                  <c:v>25</c:v>
                </c:pt>
                <c:pt idx="1">
                  <c:v>8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26-A4E3-468F-9EC4-5665E71BD905}"/>
            </c:ext>
          </c:extLst>
        </c:ser>
        <c:ser>
          <c:idx val="0"/>
          <c:order val="3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8-A4E3-468F-9EC4-5665E71BD905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A-A4E3-468F-9EC4-5665E71BD905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C-A4E3-468F-9EC4-5665E71BD905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E-A4E3-468F-9EC4-5665E71BD905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30-A4E3-468F-9EC4-5665E71BD905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32-A4E3-468F-9EC4-5665E71BD905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Sheet1!$H$50:$H$55</c:f>
              <c:numCache>
                <c:formatCode>General</c:formatCode>
                <c:ptCount val="6"/>
                <c:pt idx="0">
                  <c:v>25</c:v>
                </c:pt>
                <c:pt idx="1">
                  <c:v>8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33-A4E3-468F-9EC4-5665E71BD905}"/>
            </c:ext>
          </c:extLst>
        </c:ser>
        <c:dLbls>
          <c:dLblPos val="inEnd"/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  <c:extLst/>
  </c:chart>
  <c:spPr>
    <a:noFill/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spc="0" normalizeH="0" baseline="0">
                <a:solidFill>
                  <a:schemeClr val="dk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defRPr>
            </a:pPr>
            <a:r>
              <a:rPr lang="en-GB" dirty="0"/>
              <a:t>3GU: ease of navigation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0" normalizeH="0" baseline="0">
              <a:solidFill>
                <a:schemeClr val="dk1">
                  <a:lumMod val="50000"/>
                  <a:lumOff val="50000"/>
                </a:schemeClr>
              </a:solidFill>
              <a:latin typeface="+mj-lt"/>
              <a:ea typeface="+mj-ea"/>
              <a:cs typeface="+mj-cs"/>
            </a:defRPr>
          </a:pPr>
          <a:endParaRPr lang="en-US"/>
        </a:p>
      </c:txPr>
    </c:title>
    <c:autoTitleDeleted val="0"/>
    <c:view3D>
      <c:rotX val="30"/>
      <c:rotY val="0"/>
      <c:depthPercent val="100"/>
      <c:rAngAx val="0"/>
      <c:perspective val="5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2"/>
          <c:order val="0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E22A-4B26-BC88-B0B86714F80A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E22A-4B26-BC88-B0B86714F80A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E22A-4B26-BC88-B0B86714F80A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7-E22A-4B26-BC88-B0B86714F80A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9-E22A-4B26-BC88-B0B86714F80A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B-E22A-4B26-BC88-B0B86714F80A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Sheet1!$AN$50:$AN$55</c:f>
              <c:numCache>
                <c:formatCode>General</c:formatCode>
                <c:ptCount val="6"/>
                <c:pt idx="0">
                  <c:v>7</c:v>
                </c:pt>
                <c:pt idx="1">
                  <c:v>8</c:v>
                </c:pt>
                <c:pt idx="2">
                  <c:v>9</c:v>
                </c:pt>
                <c:pt idx="3">
                  <c:v>8</c:v>
                </c:pt>
                <c:pt idx="4">
                  <c:v>3</c:v>
                </c:pt>
                <c:pt idx="5">
                  <c:v>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E22A-4B26-BC88-B0B86714F80A}"/>
            </c:ext>
          </c:extLst>
        </c:ser>
        <c:ser>
          <c:idx val="3"/>
          <c:order val="1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E-E22A-4B26-BC88-B0B86714F80A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0-E22A-4B26-BC88-B0B86714F80A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2-E22A-4B26-BC88-B0B86714F80A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4-E22A-4B26-BC88-B0B86714F80A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6-E22A-4B26-BC88-B0B86714F80A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8-E22A-4B26-BC88-B0B86714F80A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Sheet1!$H$50:$H$55</c:f>
              <c:numCache>
                <c:formatCode>General</c:formatCode>
                <c:ptCount val="6"/>
                <c:pt idx="0">
                  <c:v>25</c:v>
                </c:pt>
                <c:pt idx="1">
                  <c:v>8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9-E22A-4B26-BC88-B0B86714F80A}"/>
            </c:ext>
          </c:extLst>
        </c:ser>
        <c:ser>
          <c:idx val="1"/>
          <c:order val="2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B-E22A-4B26-BC88-B0B86714F80A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D-E22A-4B26-BC88-B0B86714F80A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F-E22A-4B26-BC88-B0B86714F80A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1-E22A-4B26-BC88-B0B86714F80A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3-E22A-4B26-BC88-B0B86714F80A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5-E22A-4B26-BC88-B0B86714F80A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Sheet1!$H$50:$H$55</c:f>
              <c:numCache>
                <c:formatCode>General</c:formatCode>
                <c:ptCount val="6"/>
                <c:pt idx="0">
                  <c:v>25</c:v>
                </c:pt>
                <c:pt idx="1">
                  <c:v>8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26-E22A-4B26-BC88-B0B86714F80A}"/>
            </c:ext>
          </c:extLst>
        </c:ser>
        <c:ser>
          <c:idx val="0"/>
          <c:order val="3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8-E22A-4B26-BC88-B0B86714F80A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A-E22A-4B26-BC88-B0B86714F80A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C-E22A-4B26-BC88-B0B86714F80A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E-E22A-4B26-BC88-B0B86714F80A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30-E22A-4B26-BC88-B0B86714F80A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32-E22A-4B26-BC88-B0B86714F80A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Sheet1!$H$50:$H$55</c:f>
              <c:numCache>
                <c:formatCode>General</c:formatCode>
                <c:ptCount val="6"/>
                <c:pt idx="0">
                  <c:v>25</c:v>
                </c:pt>
                <c:pt idx="1">
                  <c:v>8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33-E22A-4B26-BC88-B0B86714F80A}"/>
            </c:ext>
          </c:extLst>
        </c:ser>
        <c:dLbls>
          <c:dLblPos val="inEnd"/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  <c:extLst/>
  </c:chart>
  <c:spPr>
    <a:noFill/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spc="0" normalizeH="0" baseline="0">
                <a:solidFill>
                  <a:schemeClr val="dk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defRPr>
            </a:pPr>
            <a:r>
              <a:rPr lang="en-GB" sz="2800" dirty="0"/>
              <a:t>Voting Tool: Satisfaction score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0" normalizeH="0" baseline="0">
              <a:solidFill>
                <a:schemeClr val="dk1">
                  <a:lumMod val="50000"/>
                  <a:lumOff val="50000"/>
                </a:schemeClr>
              </a:solidFill>
              <a:latin typeface="+mj-lt"/>
              <a:ea typeface="+mj-ea"/>
              <a:cs typeface="+mj-cs"/>
            </a:defRPr>
          </a:pPr>
          <a:endParaRPr lang="en-US"/>
        </a:p>
      </c:txPr>
    </c:title>
    <c:autoTitleDeleted val="0"/>
    <c:view3D>
      <c:rotX val="30"/>
      <c:rotY val="0"/>
      <c:depthPercent val="100"/>
      <c:rAngAx val="0"/>
      <c:perspective val="5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2"/>
          <c:order val="0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D08C-4A23-B8CE-F65E876EB292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D08C-4A23-B8CE-F65E876EB292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D08C-4A23-B8CE-F65E876EB292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7-D08C-4A23-B8CE-F65E876EB292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9-D08C-4A23-B8CE-F65E876EB292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B-D08C-4A23-B8CE-F65E876EB292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Sheet1!$AP$50:$AP$55</c:f>
              <c:numCache>
                <c:formatCode>General</c:formatCode>
                <c:ptCount val="6"/>
                <c:pt idx="0">
                  <c:v>12</c:v>
                </c:pt>
                <c:pt idx="1">
                  <c:v>12</c:v>
                </c:pt>
                <c:pt idx="2">
                  <c:v>11</c:v>
                </c:pt>
                <c:pt idx="3">
                  <c:v>4</c:v>
                </c:pt>
                <c:pt idx="4">
                  <c:v>4</c:v>
                </c:pt>
                <c:pt idx="5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D08C-4A23-B8CE-F65E876EB292}"/>
            </c:ext>
          </c:extLst>
        </c:ser>
        <c:ser>
          <c:idx val="3"/>
          <c:order val="1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E-D08C-4A23-B8CE-F65E876EB292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0-D08C-4A23-B8CE-F65E876EB292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2-D08C-4A23-B8CE-F65E876EB292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4-D08C-4A23-B8CE-F65E876EB292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6-D08C-4A23-B8CE-F65E876EB292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8-D08C-4A23-B8CE-F65E876EB292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Sheet1!$H$50:$H$55</c:f>
              <c:numCache>
                <c:formatCode>General</c:formatCode>
                <c:ptCount val="6"/>
                <c:pt idx="0">
                  <c:v>25</c:v>
                </c:pt>
                <c:pt idx="1">
                  <c:v>8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9-D08C-4A23-B8CE-F65E876EB292}"/>
            </c:ext>
          </c:extLst>
        </c:ser>
        <c:ser>
          <c:idx val="1"/>
          <c:order val="2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B-D08C-4A23-B8CE-F65E876EB292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D-D08C-4A23-B8CE-F65E876EB292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F-D08C-4A23-B8CE-F65E876EB292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1-D08C-4A23-B8CE-F65E876EB292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3-D08C-4A23-B8CE-F65E876EB292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5-D08C-4A23-B8CE-F65E876EB292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Sheet1!$H$50:$H$55</c:f>
              <c:numCache>
                <c:formatCode>General</c:formatCode>
                <c:ptCount val="6"/>
                <c:pt idx="0">
                  <c:v>25</c:v>
                </c:pt>
                <c:pt idx="1">
                  <c:v>8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26-D08C-4A23-B8CE-F65E876EB292}"/>
            </c:ext>
          </c:extLst>
        </c:ser>
        <c:ser>
          <c:idx val="0"/>
          <c:order val="3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8-D08C-4A23-B8CE-F65E876EB292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A-D08C-4A23-B8CE-F65E876EB292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C-D08C-4A23-B8CE-F65E876EB292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E-D08C-4A23-B8CE-F65E876EB292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30-D08C-4A23-B8CE-F65E876EB292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32-D08C-4A23-B8CE-F65E876EB292}"/>
              </c:ext>
            </c:extLst>
          </c:dPt>
          <c:dLbls>
            <c:dLbl>
              <c:idx val="5"/>
              <c:dLblPos val="inEnd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32-D08C-4A23-B8CE-F65E876EB29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Sheet1!$H$50:$H$55</c:f>
              <c:numCache>
                <c:formatCode>General</c:formatCode>
                <c:ptCount val="6"/>
                <c:pt idx="0">
                  <c:v>25</c:v>
                </c:pt>
                <c:pt idx="1">
                  <c:v>8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33-D08C-4A23-B8CE-F65E876EB292}"/>
            </c:ext>
          </c:extLst>
        </c:ser>
        <c:dLbls>
          <c:dLblPos val="inEnd"/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  <c:extLst/>
  </c:chart>
  <c:spPr>
    <a:noFill/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spc="0" normalizeH="0" baseline="0">
                <a:solidFill>
                  <a:schemeClr val="dk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defRPr>
            </a:pPr>
            <a:r>
              <a:rPr lang="en-GB" dirty="0"/>
              <a:t>Voting tool: Appearance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0" normalizeH="0" baseline="0">
              <a:solidFill>
                <a:schemeClr val="dk1">
                  <a:lumMod val="50000"/>
                  <a:lumOff val="50000"/>
                </a:schemeClr>
              </a:solidFill>
              <a:latin typeface="+mj-lt"/>
              <a:ea typeface="+mj-ea"/>
              <a:cs typeface="+mj-cs"/>
            </a:defRPr>
          </a:pPr>
          <a:endParaRPr lang="en-US"/>
        </a:p>
      </c:txPr>
    </c:title>
    <c:autoTitleDeleted val="0"/>
    <c:view3D>
      <c:rotX val="30"/>
      <c:rotY val="0"/>
      <c:depthPercent val="100"/>
      <c:rAngAx val="0"/>
      <c:perspective val="5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2"/>
          <c:order val="0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54D7-402B-9939-0A8849E8CD3E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54D7-402B-9939-0A8849E8CD3E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54D7-402B-9939-0A8849E8CD3E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7-54D7-402B-9939-0A8849E8CD3E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9-54D7-402B-9939-0A8849E8CD3E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B-54D7-402B-9939-0A8849E8CD3E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Sheet1!$AR$50:$AR$55</c:f>
              <c:numCache>
                <c:formatCode>General</c:formatCode>
                <c:ptCount val="6"/>
                <c:pt idx="0">
                  <c:v>10</c:v>
                </c:pt>
                <c:pt idx="1">
                  <c:v>12</c:v>
                </c:pt>
                <c:pt idx="2">
                  <c:v>15</c:v>
                </c:pt>
                <c:pt idx="3">
                  <c:v>4</c:v>
                </c:pt>
                <c:pt idx="4">
                  <c:v>1</c:v>
                </c:pt>
                <c:pt idx="5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54D7-402B-9939-0A8849E8CD3E}"/>
            </c:ext>
          </c:extLst>
        </c:ser>
        <c:ser>
          <c:idx val="3"/>
          <c:order val="1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E-54D7-402B-9939-0A8849E8CD3E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0-54D7-402B-9939-0A8849E8CD3E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2-54D7-402B-9939-0A8849E8CD3E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4-54D7-402B-9939-0A8849E8CD3E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6-54D7-402B-9939-0A8849E8CD3E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8-54D7-402B-9939-0A8849E8CD3E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Sheet1!$H$50:$H$55</c:f>
              <c:numCache>
                <c:formatCode>General</c:formatCode>
                <c:ptCount val="6"/>
                <c:pt idx="0">
                  <c:v>25</c:v>
                </c:pt>
                <c:pt idx="1">
                  <c:v>8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9-54D7-402B-9939-0A8849E8CD3E}"/>
            </c:ext>
          </c:extLst>
        </c:ser>
        <c:ser>
          <c:idx val="1"/>
          <c:order val="2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B-54D7-402B-9939-0A8849E8CD3E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D-54D7-402B-9939-0A8849E8CD3E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F-54D7-402B-9939-0A8849E8CD3E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1-54D7-402B-9939-0A8849E8CD3E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3-54D7-402B-9939-0A8849E8CD3E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5-54D7-402B-9939-0A8849E8CD3E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Sheet1!$H$50:$H$55</c:f>
              <c:numCache>
                <c:formatCode>General</c:formatCode>
                <c:ptCount val="6"/>
                <c:pt idx="0">
                  <c:v>25</c:v>
                </c:pt>
                <c:pt idx="1">
                  <c:v>8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26-54D7-402B-9939-0A8849E8CD3E}"/>
            </c:ext>
          </c:extLst>
        </c:ser>
        <c:ser>
          <c:idx val="0"/>
          <c:order val="3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8-54D7-402B-9939-0A8849E8CD3E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A-54D7-402B-9939-0A8849E8CD3E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C-54D7-402B-9939-0A8849E8CD3E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E-54D7-402B-9939-0A8849E8CD3E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30-54D7-402B-9939-0A8849E8CD3E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32-54D7-402B-9939-0A8849E8CD3E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Sheet1!$H$50:$H$55</c:f>
              <c:numCache>
                <c:formatCode>General</c:formatCode>
                <c:ptCount val="6"/>
                <c:pt idx="0">
                  <c:v>25</c:v>
                </c:pt>
                <c:pt idx="1">
                  <c:v>8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33-54D7-402B-9939-0A8849E8CD3E}"/>
            </c:ext>
          </c:extLst>
        </c:ser>
        <c:dLbls>
          <c:dLblPos val="inEnd"/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  <c:extLst/>
  </c:chart>
  <c:spPr>
    <a:noFill/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spc="0" normalizeH="0" baseline="0">
                <a:solidFill>
                  <a:schemeClr val="dk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defRPr>
            </a:pPr>
            <a:r>
              <a:rPr lang="en-GB" dirty="0"/>
              <a:t>Voting tool: Performance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0" normalizeH="0" baseline="0">
              <a:solidFill>
                <a:schemeClr val="dk1">
                  <a:lumMod val="50000"/>
                  <a:lumOff val="50000"/>
                </a:schemeClr>
              </a:solidFill>
              <a:latin typeface="+mj-lt"/>
              <a:ea typeface="+mj-ea"/>
              <a:cs typeface="+mj-cs"/>
            </a:defRPr>
          </a:pPr>
          <a:endParaRPr lang="en-US"/>
        </a:p>
      </c:txPr>
    </c:title>
    <c:autoTitleDeleted val="0"/>
    <c:view3D>
      <c:rotX val="30"/>
      <c:rotY val="0"/>
      <c:depthPercent val="100"/>
      <c:rAngAx val="0"/>
      <c:perspective val="5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2"/>
          <c:order val="0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A854-4F4B-AF8E-36166F71FB42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A854-4F4B-AF8E-36166F71FB42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A854-4F4B-AF8E-36166F71FB42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7-A854-4F4B-AF8E-36166F71FB42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9-A854-4F4B-AF8E-36166F71FB42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B-A854-4F4B-AF8E-36166F71FB42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Sheet1!$AT$50:$AT$55</c:f>
              <c:numCache>
                <c:formatCode>General</c:formatCode>
                <c:ptCount val="6"/>
                <c:pt idx="0">
                  <c:v>14</c:v>
                </c:pt>
                <c:pt idx="1">
                  <c:v>11</c:v>
                </c:pt>
                <c:pt idx="2">
                  <c:v>8</c:v>
                </c:pt>
                <c:pt idx="3">
                  <c:v>5</c:v>
                </c:pt>
                <c:pt idx="4">
                  <c:v>4</c:v>
                </c:pt>
                <c:pt idx="5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A854-4F4B-AF8E-36166F71FB42}"/>
            </c:ext>
          </c:extLst>
        </c:ser>
        <c:ser>
          <c:idx val="3"/>
          <c:order val="1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E-A854-4F4B-AF8E-36166F71FB42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0-A854-4F4B-AF8E-36166F71FB42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2-A854-4F4B-AF8E-36166F71FB42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4-A854-4F4B-AF8E-36166F71FB42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6-A854-4F4B-AF8E-36166F71FB42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8-A854-4F4B-AF8E-36166F71FB42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Sheet1!$H$50:$H$55</c:f>
              <c:numCache>
                <c:formatCode>General</c:formatCode>
                <c:ptCount val="6"/>
                <c:pt idx="0">
                  <c:v>25</c:v>
                </c:pt>
                <c:pt idx="1">
                  <c:v>8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9-A854-4F4B-AF8E-36166F71FB42}"/>
            </c:ext>
          </c:extLst>
        </c:ser>
        <c:ser>
          <c:idx val="1"/>
          <c:order val="2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B-A854-4F4B-AF8E-36166F71FB42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D-A854-4F4B-AF8E-36166F71FB42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F-A854-4F4B-AF8E-36166F71FB42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1-A854-4F4B-AF8E-36166F71FB42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3-A854-4F4B-AF8E-36166F71FB42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5-A854-4F4B-AF8E-36166F71FB42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Sheet1!$H$50:$H$55</c:f>
              <c:numCache>
                <c:formatCode>General</c:formatCode>
                <c:ptCount val="6"/>
                <c:pt idx="0">
                  <c:v>25</c:v>
                </c:pt>
                <c:pt idx="1">
                  <c:v>8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26-A854-4F4B-AF8E-36166F71FB42}"/>
            </c:ext>
          </c:extLst>
        </c:ser>
        <c:ser>
          <c:idx val="0"/>
          <c:order val="3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8-A854-4F4B-AF8E-36166F71FB42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A-A854-4F4B-AF8E-36166F71FB42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C-A854-4F4B-AF8E-36166F71FB42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E-A854-4F4B-AF8E-36166F71FB42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30-A854-4F4B-AF8E-36166F71FB42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32-A854-4F4B-AF8E-36166F71FB42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Sheet1!$H$50:$H$55</c:f>
              <c:numCache>
                <c:formatCode>General</c:formatCode>
                <c:ptCount val="6"/>
                <c:pt idx="0">
                  <c:v>25</c:v>
                </c:pt>
                <c:pt idx="1">
                  <c:v>8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33-A854-4F4B-AF8E-36166F71FB42}"/>
            </c:ext>
          </c:extLst>
        </c:ser>
        <c:dLbls>
          <c:dLblPos val="inEnd"/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  <c:extLst/>
  </c:chart>
  <c:spPr>
    <a:noFill/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GB"/>
              <a:t>TSG CT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'CR by WG FF'!$B$32</c:f>
              <c:strCache>
                <c:ptCount val="1"/>
                <c:pt idx="0">
                  <c:v>C1</c:v>
                </c:pt>
              </c:strCache>
            </c:strRef>
          </c:tx>
          <c:spPr>
            <a:ln w="28575" cap="rnd">
              <a:solidFill>
                <a:srgbClr val="FF000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FF0000"/>
              </a:solidFill>
              <a:ln w="9525">
                <a:solidFill>
                  <a:srgbClr val="FF0000"/>
                </a:solidFill>
              </a:ln>
              <a:effectLst/>
            </c:spPr>
          </c:marker>
          <c:cat>
            <c:strRef>
              <c:f>'CR by WG FF'!$A$33:$A$55</c:f>
              <c:strCache>
                <c:ptCount val="23"/>
                <c:pt idx="0">
                  <c:v>TSG-71</c:v>
                </c:pt>
                <c:pt idx="1">
                  <c:v>TSG-72</c:v>
                </c:pt>
                <c:pt idx="2">
                  <c:v>TSG-73</c:v>
                </c:pt>
                <c:pt idx="3">
                  <c:v>TSG-74</c:v>
                </c:pt>
                <c:pt idx="4">
                  <c:v>TSG-75</c:v>
                </c:pt>
                <c:pt idx="5">
                  <c:v>TSG-76</c:v>
                </c:pt>
                <c:pt idx="6">
                  <c:v>TSG-77</c:v>
                </c:pt>
                <c:pt idx="7">
                  <c:v>TSG-78</c:v>
                </c:pt>
                <c:pt idx="8">
                  <c:v>TSG-79</c:v>
                </c:pt>
                <c:pt idx="9">
                  <c:v>TSG-80</c:v>
                </c:pt>
                <c:pt idx="10">
                  <c:v>TSG-81</c:v>
                </c:pt>
                <c:pt idx="11">
                  <c:v>TSG-82</c:v>
                </c:pt>
                <c:pt idx="12">
                  <c:v>TSG-83</c:v>
                </c:pt>
                <c:pt idx="13">
                  <c:v>TSG-84</c:v>
                </c:pt>
                <c:pt idx="14">
                  <c:v>TSG-85</c:v>
                </c:pt>
                <c:pt idx="15">
                  <c:v>TSG-86</c:v>
                </c:pt>
                <c:pt idx="16">
                  <c:v>TSG-87-e</c:v>
                </c:pt>
                <c:pt idx="17">
                  <c:v>TSG-88-e</c:v>
                </c:pt>
                <c:pt idx="18">
                  <c:v>TSG-89-e</c:v>
                </c:pt>
                <c:pt idx="19">
                  <c:v>TSG-90-e</c:v>
                </c:pt>
                <c:pt idx="20">
                  <c:v>TSG-91-e</c:v>
                </c:pt>
                <c:pt idx="21">
                  <c:v>TSG-92-e</c:v>
                </c:pt>
                <c:pt idx="22">
                  <c:v>TSG-93-e</c:v>
                </c:pt>
              </c:strCache>
            </c:strRef>
          </c:cat>
          <c:val>
            <c:numRef>
              <c:f>'CR by WG FF'!$B$33:$B$55</c:f>
              <c:numCache>
                <c:formatCode>General</c:formatCode>
                <c:ptCount val="23"/>
                <c:pt idx="0">
                  <c:v>261.5</c:v>
                </c:pt>
                <c:pt idx="1">
                  <c:v>281.5</c:v>
                </c:pt>
                <c:pt idx="2">
                  <c:v>300.75</c:v>
                </c:pt>
                <c:pt idx="3">
                  <c:v>318</c:v>
                </c:pt>
                <c:pt idx="4">
                  <c:v>346.5</c:v>
                </c:pt>
                <c:pt idx="5">
                  <c:v>306</c:v>
                </c:pt>
                <c:pt idx="6">
                  <c:v>304</c:v>
                </c:pt>
                <c:pt idx="7">
                  <c:v>282.5</c:v>
                </c:pt>
                <c:pt idx="8">
                  <c:v>269</c:v>
                </c:pt>
                <c:pt idx="9">
                  <c:v>249.75</c:v>
                </c:pt>
                <c:pt idx="10">
                  <c:v>304.5</c:v>
                </c:pt>
                <c:pt idx="11">
                  <c:v>368</c:v>
                </c:pt>
                <c:pt idx="12">
                  <c:v>398.75</c:v>
                </c:pt>
                <c:pt idx="13">
                  <c:v>447</c:v>
                </c:pt>
                <c:pt idx="14">
                  <c:v>396.5</c:v>
                </c:pt>
                <c:pt idx="15">
                  <c:v>364.25</c:v>
                </c:pt>
                <c:pt idx="16">
                  <c:v>342.25</c:v>
                </c:pt>
                <c:pt idx="17">
                  <c:v>413</c:v>
                </c:pt>
                <c:pt idx="18">
                  <c:v>435.25</c:v>
                </c:pt>
                <c:pt idx="19">
                  <c:v>472.5</c:v>
                </c:pt>
                <c:pt idx="20">
                  <c:v>498.25</c:v>
                </c:pt>
                <c:pt idx="21">
                  <c:v>419.75</c:v>
                </c:pt>
                <c:pt idx="22">
                  <c:v>418.5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0464-4D7B-83A5-B2B9AF60EA66}"/>
            </c:ext>
          </c:extLst>
        </c:ser>
        <c:ser>
          <c:idx val="1"/>
          <c:order val="1"/>
          <c:tx>
            <c:strRef>
              <c:f>'CR by WG FF'!$C$32</c:f>
              <c:strCache>
                <c:ptCount val="1"/>
                <c:pt idx="0">
                  <c:v>C3</c:v>
                </c:pt>
              </c:strCache>
            </c:strRef>
          </c:tx>
          <c:spPr>
            <a:ln w="28575" cap="rnd">
              <a:solidFill>
                <a:srgbClr val="FFFF0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FFFF00"/>
              </a:solidFill>
              <a:ln w="9525">
                <a:solidFill>
                  <a:srgbClr val="FFFF00"/>
                </a:solidFill>
              </a:ln>
              <a:effectLst/>
            </c:spPr>
          </c:marker>
          <c:cat>
            <c:strRef>
              <c:f>'CR by WG FF'!$A$33:$A$55</c:f>
              <c:strCache>
                <c:ptCount val="23"/>
                <c:pt idx="0">
                  <c:v>TSG-71</c:v>
                </c:pt>
                <c:pt idx="1">
                  <c:v>TSG-72</c:v>
                </c:pt>
                <c:pt idx="2">
                  <c:v>TSG-73</c:v>
                </c:pt>
                <c:pt idx="3">
                  <c:v>TSG-74</c:v>
                </c:pt>
                <c:pt idx="4">
                  <c:v>TSG-75</c:v>
                </c:pt>
                <c:pt idx="5">
                  <c:v>TSG-76</c:v>
                </c:pt>
                <c:pt idx="6">
                  <c:v>TSG-77</c:v>
                </c:pt>
                <c:pt idx="7">
                  <c:v>TSG-78</c:v>
                </c:pt>
                <c:pt idx="8">
                  <c:v>TSG-79</c:v>
                </c:pt>
                <c:pt idx="9">
                  <c:v>TSG-80</c:v>
                </c:pt>
                <c:pt idx="10">
                  <c:v>TSG-81</c:v>
                </c:pt>
                <c:pt idx="11">
                  <c:v>TSG-82</c:v>
                </c:pt>
                <c:pt idx="12">
                  <c:v>TSG-83</c:v>
                </c:pt>
                <c:pt idx="13">
                  <c:v>TSG-84</c:v>
                </c:pt>
                <c:pt idx="14">
                  <c:v>TSG-85</c:v>
                </c:pt>
                <c:pt idx="15">
                  <c:v>TSG-86</c:v>
                </c:pt>
                <c:pt idx="16">
                  <c:v>TSG-87-e</c:v>
                </c:pt>
                <c:pt idx="17">
                  <c:v>TSG-88-e</c:v>
                </c:pt>
                <c:pt idx="18">
                  <c:v>TSG-89-e</c:v>
                </c:pt>
                <c:pt idx="19">
                  <c:v>TSG-90-e</c:v>
                </c:pt>
                <c:pt idx="20">
                  <c:v>TSG-91-e</c:v>
                </c:pt>
                <c:pt idx="21">
                  <c:v>TSG-92-e</c:v>
                </c:pt>
                <c:pt idx="22">
                  <c:v>TSG-93-e</c:v>
                </c:pt>
              </c:strCache>
            </c:strRef>
          </c:cat>
          <c:val>
            <c:numRef>
              <c:f>'CR by WG FF'!$C$33:$C$55</c:f>
              <c:numCache>
                <c:formatCode>General</c:formatCode>
                <c:ptCount val="23"/>
                <c:pt idx="0">
                  <c:v>117</c:v>
                </c:pt>
                <c:pt idx="1">
                  <c:v>108.5</c:v>
                </c:pt>
                <c:pt idx="2">
                  <c:v>103.5</c:v>
                </c:pt>
                <c:pt idx="3">
                  <c:v>106</c:v>
                </c:pt>
                <c:pt idx="4">
                  <c:v>94.25</c:v>
                </c:pt>
                <c:pt idx="5">
                  <c:v>93.75</c:v>
                </c:pt>
                <c:pt idx="6">
                  <c:v>87</c:v>
                </c:pt>
                <c:pt idx="7">
                  <c:v>67.5</c:v>
                </c:pt>
                <c:pt idx="8">
                  <c:v>66.5</c:v>
                </c:pt>
                <c:pt idx="9">
                  <c:v>54</c:v>
                </c:pt>
                <c:pt idx="10">
                  <c:v>120.25</c:v>
                </c:pt>
                <c:pt idx="11">
                  <c:v>228</c:v>
                </c:pt>
                <c:pt idx="12">
                  <c:v>249.5</c:v>
                </c:pt>
                <c:pt idx="13">
                  <c:v>305.5</c:v>
                </c:pt>
                <c:pt idx="14">
                  <c:v>285.5</c:v>
                </c:pt>
                <c:pt idx="15">
                  <c:v>231.25</c:v>
                </c:pt>
                <c:pt idx="16">
                  <c:v>242.75</c:v>
                </c:pt>
                <c:pt idx="17">
                  <c:v>298.75</c:v>
                </c:pt>
                <c:pt idx="18">
                  <c:v>289</c:v>
                </c:pt>
                <c:pt idx="19">
                  <c:v>296.5</c:v>
                </c:pt>
                <c:pt idx="20">
                  <c:v>364</c:v>
                </c:pt>
                <c:pt idx="21">
                  <c:v>352</c:v>
                </c:pt>
                <c:pt idx="22">
                  <c:v>363.75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0464-4D7B-83A5-B2B9AF60EA66}"/>
            </c:ext>
          </c:extLst>
        </c:ser>
        <c:ser>
          <c:idx val="2"/>
          <c:order val="2"/>
          <c:tx>
            <c:strRef>
              <c:f>'CR by WG FF'!$D$32</c:f>
              <c:strCache>
                <c:ptCount val="1"/>
                <c:pt idx="0">
                  <c:v>C4</c:v>
                </c:pt>
              </c:strCache>
            </c:strRef>
          </c:tx>
          <c:spPr>
            <a:ln w="28575" cap="rnd">
              <a:solidFill>
                <a:srgbClr val="00B05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00B050"/>
              </a:solidFill>
              <a:ln w="9525">
                <a:solidFill>
                  <a:srgbClr val="00B050"/>
                </a:solidFill>
              </a:ln>
              <a:effectLst/>
            </c:spPr>
          </c:marker>
          <c:cat>
            <c:strRef>
              <c:f>'CR by WG FF'!$A$33:$A$55</c:f>
              <c:strCache>
                <c:ptCount val="23"/>
                <c:pt idx="0">
                  <c:v>TSG-71</c:v>
                </c:pt>
                <c:pt idx="1">
                  <c:v>TSG-72</c:v>
                </c:pt>
                <c:pt idx="2">
                  <c:v>TSG-73</c:v>
                </c:pt>
                <c:pt idx="3">
                  <c:v>TSG-74</c:v>
                </c:pt>
                <c:pt idx="4">
                  <c:v>TSG-75</c:v>
                </c:pt>
                <c:pt idx="5">
                  <c:v>TSG-76</c:v>
                </c:pt>
                <c:pt idx="6">
                  <c:v>TSG-77</c:v>
                </c:pt>
                <c:pt idx="7">
                  <c:v>TSG-78</c:v>
                </c:pt>
                <c:pt idx="8">
                  <c:v>TSG-79</c:v>
                </c:pt>
                <c:pt idx="9">
                  <c:v>TSG-80</c:v>
                </c:pt>
                <c:pt idx="10">
                  <c:v>TSG-81</c:v>
                </c:pt>
                <c:pt idx="11">
                  <c:v>TSG-82</c:v>
                </c:pt>
                <c:pt idx="12">
                  <c:v>TSG-83</c:v>
                </c:pt>
                <c:pt idx="13">
                  <c:v>TSG-84</c:v>
                </c:pt>
                <c:pt idx="14">
                  <c:v>TSG-85</c:v>
                </c:pt>
                <c:pt idx="15">
                  <c:v>TSG-86</c:v>
                </c:pt>
                <c:pt idx="16">
                  <c:v>TSG-87-e</c:v>
                </c:pt>
                <c:pt idx="17">
                  <c:v>TSG-88-e</c:v>
                </c:pt>
                <c:pt idx="18">
                  <c:v>TSG-89-e</c:v>
                </c:pt>
                <c:pt idx="19">
                  <c:v>TSG-90-e</c:v>
                </c:pt>
                <c:pt idx="20">
                  <c:v>TSG-91-e</c:v>
                </c:pt>
                <c:pt idx="21">
                  <c:v>TSG-92-e</c:v>
                </c:pt>
                <c:pt idx="22">
                  <c:v>TSG-93-e</c:v>
                </c:pt>
              </c:strCache>
            </c:strRef>
          </c:cat>
          <c:val>
            <c:numRef>
              <c:f>'CR by WG FF'!$D$33:$D$55</c:f>
              <c:numCache>
                <c:formatCode>General</c:formatCode>
                <c:ptCount val="23"/>
                <c:pt idx="0">
                  <c:v>151</c:v>
                </c:pt>
                <c:pt idx="1">
                  <c:v>159.5</c:v>
                </c:pt>
                <c:pt idx="2">
                  <c:v>163</c:v>
                </c:pt>
                <c:pt idx="3">
                  <c:v>149.5</c:v>
                </c:pt>
                <c:pt idx="4">
                  <c:v>149.5</c:v>
                </c:pt>
                <c:pt idx="5">
                  <c:v>139.75</c:v>
                </c:pt>
                <c:pt idx="6">
                  <c:v>138</c:v>
                </c:pt>
                <c:pt idx="7">
                  <c:v>124.25</c:v>
                </c:pt>
                <c:pt idx="8">
                  <c:v>105.5</c:v>
                </c:pt>
                <c:pt idx="9">
                  <c:v>94</c:v>
                </c:pt>
                <c:pt idx="10">
                  <c:v>167</c:v>
                </c:pt>
                <c:pt idx="11">
                  <c:v>248.5</c:v>
                </c:pt>
                <c:pt idx="12">
                  <c:v>280</c:v>
                </c:pt>
                <c:pt idx="13">
                  <c:v>331</c:v>
                </c:pt>
                <c:pt idx="14">
                  <c:v>311.75</c:v>
                </c:pt>
                <c:pt idx="15">
                  <c:v>291.5</c:v>
                </c:pt>
                <c:pt idx="16">
                  <c:v>324.75</c:v>
                </c:pt>
                <c:pt idx="17">
                  <c:v>386.5</c:v>
                </c:pt>
                <c:pt idx="18">
                  <c:v>368</c:v>
                </c:pt>
                <c:pt idx="19">
                  <c:v>360.25</c:v>
                </c:pt>
                <c:pt idx="20">
                  <c:v>372.75</c:v>
                </c:pt>
                <c:pt idx="21">
                  <c:v>353.75</c:v>
                </c:pt>
                <c:pt idx="22">
                  <c:v>376.5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0464-4D7B-83A5-B2B9AF60EA66}"/>
            </c:ext>
          </c:extLst>
        </c:ser>
        <c:ser>
          <c:idx val="3"/>
          <c:order val="3"/>
          <c:tx>
            <c:strRef>
              <c:f>'CR by WG FF'!$E$32</c:f>
              <c:strCache>
                <c:ptCount val="1"/>
                <c:pt idx="0">
                  <c:v>C6</c:v>
                </c:pt>
              </c:strCache>
            </c:strRef>
          </c:tx>
          <c:spPr>
            <a:ln w="28575" cap="rnd">
              <a:solidFill>
                <a:srgbClr val="7030A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7030A0"/>
              </a:solidFill>
              <a:ln w="9525">
                <a:solidFill>
                  <a:srgbClr val="7030A0"/>
                </a:solidFill>
              </a:ln>
              <a:effectLst/>
            </c:spPr>
          </c:marker>
          <c:cat>
            <c:strRef>
              <c:f>'CR by WG FF'!$A$33:$A$55</c:f>
              <c:strCache>
                <c:ptCount val="23"/>
                <c:pt idx="0">
                  <c:v>TSG-71</c:v>
                </c:pt>
                <c:pt idx="1">
                  <c:v>TSG-72</c:v>
                </c:pt>
                <c:pt idx="2">
                  <c:v>TSG-73</c:v>
                </c:pt>
                <c:pt idx="3">
                  <c:v>TSG-74</c:v>
                </c:pt>
                <c:pt idx="4">
                  <c:v>TSG-75</c:v>
                </c:pt>
                <c:pt idx="5">
                  <c:v>TSG-76</c:v>
                </c:pt>
                <c:pt idx="6">
                  <c:v>TSG-77</c:v>
                </c:pt>
                <c:pt idx="7">
                  <c:v>TSG-78</c:v>
                </c:pt>
                <c:pt idx="8">
                  <c:v>TSG-79</c:v>
                </c:pt>
                <c:pt idx="9">
                  <c:v>TSG-80</c:v>
                </c:pt>
                <c:pt idx="10">
                  <c:v>TSG-81</c:v>
                </c:pt>
                <c:pt idx="11">
                  <c:v>TSG-82</c:v>
                </c:pt>
                <c:pt idx="12">
                  <c:v>TSG-83</c:v>
                </c:pt>
                <c:pt idx="13">
                  <c:v>TSG-84</c:v>
                </c:pt>
                <c:pt idx="14">
                  <c:v>TSG-85</c:v>
                </c:pt>
                <c:pt idx="15">
                  <c:v>TSG-86</c:v>
                </c:pt>
                <c:pt idx="16">
                  <c:v>TSG-87-e</c:v>
                </c:pt>
                <c:pt idx="17">
                  <c:v>TSG-88-e</c:v>
                </c:pt>
                <c:pt idx="18">
                  <c:v>TSG-89-e</c:v>
                </c:pt>
                <c:pt idx="19">
                  <c:v>TSG-90-e</c:v>
                </c:pt>
                <c:pt idx="20">
                  <c:v>TSG-91-e</c:v>
                </c:pt>
                <c:pt idx="21">
                  <c:v>TSG-92-e</c:v>
                </c:pt>
                <c:pt idx="22">
                  <c:v>TSG-93-e</c:v>
                </c:pt>
              </c:strCache>
            </c:strRef>
          </c:cat>
          <c:val>
            <c:numRef>
              <c:f>'CR by WG FF'!$E$33:$E$55</c:f>
              <c:numCache>
                <c:formatCode>General</c:formatCode>
                <c:ptCount val="23"/>
                <c:pt idx="0">
                  <c:v>27.25</c:v>
                </c:pt>
                <c:pt idx="1">
                  <c:v>25</c:v>
                </c:pt>
                <c:pt idx="2">
                  <c:v>24.25</c:v>
                </c:pt>
                <c:pt idx="3">
                  <c:v>26.25</c:v>
                </c:pt>
                <c:pt idx="4">
                  <c:v>25.5</c:v>
                </c:pt>
                <c:pt idx="5">
                  <c:v>28.25</c:v>
                </c:pt>
                <c:pt idx="6">
                  <c:v>32</c:v>
                </c:pt>
                <c:pt idx="7">
                  <c:v>32.25</c:v>
                </c:pt>
                <c:pt idx="8">
                  <c:v>29.75</c:v>
                </c:pt>
                <c:pt idx="9">
                  <c:v>31</c:v>
                </c:pt>
                <c:pt idx="10">
                  <c:v>35.75</c:v>
                </c:pt>
                <c:pt idx="11">
                  <c:v>32.5</c:v>
                </c:pt>
                <c:pt idx="12">
                  <c:v>33</c:v>
                </c:pt>
                <c:pt idx="13">
                  <c:v>26.75</c:v>
                </c:pt>
                <c:pt idx="14">
                  <c:v>20.5</c:v>
                </c:pt>
                <c:pt idx="15">
                  <c:v>23.25</c:v>
                </c:pt>
                <c:pt idx="16">
                  <c:v>25</c:v>
                </c:pt>
                <c:pt idx="17">
                  <c:v>37.5</c:v>
                </c:pt>
                <c:pt idx="18">
                  <c:v>48.25</c:v>
                </c:pt>
                <c:pt idx="19">
                  <c:v>50.75</c:v>
                </c:pt>
                <c:pt idx="20">
                  <c:v>47.5</c:v>
                </c:pt>
                <c:pt idx="21">
                  <c:v>38</c:v>
                </c:pt>
                <c:pt idx="22">
                  <c:v>26.75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0464-4D7B-83A5-B2B9AF60EA6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608444032"/>
        <c:axId val="608436488"/>
      </c:lineChart>
      <c:catAx>
        <c:axId val="6084440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08436488"/>
        <c:crosses val="autoZero"/>
        <c:auto val="1"/>
        <c:lblAlgn val="ctr"/>
        <c:lblOffset val="100"/>
        <c:noMultiLvlLbl val="0"/>
      </c:catAx>
      <c:valAx>
        <c:axId val="60843648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0844403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spc="0" normalizeH="0" baseline="0">
                <a:solidFill>
                  <a:schemeClr val="dk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defRPr>
            </a:pPr>
            <a:r>
              <a:rPr lang="en-GB"/>
              <a:t> listserv (i.e. email reflector) 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0" normalizeH="0" baseline="0">
              <a:solidFill>
                <a:schemeClr val="dk1">
                  <a:lumMod val="50000"/>
                  <a:lumOff val="50000"/>
                </a:schemeClr>
              </a:solidFill>
              <a:latin typeface="+mj-lt"/>
              <a:ea typeface="+mj-ea"/>
              <a:cs typeface="+mj-cs"/>
            </a:defRPr>
          </a:pPr>
          <a:endParaRPr lang="en-US"/>
        </a:p>
      </c:txPr>
    </c:title>
    <c:autoTitleDeleted val="0"/>
    <c:view3D>
      <c:rotX val="30"/>
      <c:rotY val="0"/>
      <c:depthPercent val="100"/>
      <c:rAngAx val="0"/>
      <c:perspective val="5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2"/>
          <c:order val="0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242C-4881-9B9D-ED281037DF10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242C-4881-9B9D-ED281037DF10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242C-4881-9B9D-ED281037DF10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7-242C-4881-9B9D-ED281037DF10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9-242C-4881-9B9D-ED281037DF10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B-242C-4881-9B9D-ED281037DF10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Sheet1!$AV$50:$AV$55</c:f>
              <c:numCache>
                <c:formatCode>General</c:formatCode>
                <c:ptCount val="6"/>
                <c:pt idx="0">
                  <c:v>10</c:v>
                </c:pt>
                <c:pt idx="1">
                  <c:v>8</c:v>
                </c:pt>
                <c:pt idx="2">
                  <c:v>11</c:v>
                </c:pt>
                <c:pt idx="3">
                  <c:v>9</c:v>
                </c:pt>
                <c:pt idx="4">
                  <c:v>5</c:v>
                </c:pt>
                <c:pt idx="5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242C-4881-9B9D-ED281037DF10}"/>
            </c:ext>
          </c:extLst>
        </c:ser>
        <c:ser>
          <c:idx val="3"/>
          <c:order val="1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E-242C-4881-9B9D-ED281037DF10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0-242C-4881-9B9D-ED281037DF10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2-242C-4881-9B9D-ED281037DF10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4-242C-4881-9B9D-ED281037DF10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6-242C-4881-9B9D-ED281037DF10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8-242C-4881-9B9D-ED281037DF10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Sheet1!$H$50:$H$55</c:f>
              <c:numCache>
                <c:formatCode>General</c:formatCode>
                <c:ptCount val="6"/>
                <c:pt idx="0">
                  <c:v>25</c:v>
                </c:pt>
                <c:pt idx="1">
                  <c:v>8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9-242C-4881-9B9D-ED281037DF10}"/>
            </c:ext>
          </c:extLst>
        </c:ser>
        <c:ser>
          <c:idx val="1"/>
          <c:order val="2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B-242C-4881-9B9D-ED281037DF10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D-242C-4881-9B9D-ED281037DF10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F-242C-4881-9B9D-ED281037DF10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1-242C-4881-9B9D-ED281037DF10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3-242C-4881-9B9D-ED281037DF10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5-242C-4881-9B9D-ED281037DF10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Sheet1!$H$50:$H$55</c:f>
              <c:numCache>
                <c:formatCode>General</c:formatCode>
                <c:ptCount val="6"/>
                <c:pt idx="0">
                  <c:v>25</c:v>
                </c:pt>
                <c:pt idx="1">
                  <c:v>8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26-242C-4881-9B9D-ED281037DF10}"/>
            </c:ext>
          </c:extLst>
        </c:ser>
        <c:ser>
          <c:idx val="0"/>
          <c:order val="3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8-242C-4881-9B9D-ED281037DF10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A-242C-4881-9B9D-ED281037DF10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C-242C-4881-9B9D-ED281037DF10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E-242C-4881-9B9D-ED281037DF10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30-242C-4881-9B9D-ED281037DF10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32-242C-4881-9B9D-ED281037DF10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Sheet1!$H$50:$H$55</c:f>
              <c:numCache>
                <c:formatCode>General</c:formatCode>
                <c:ptCount val="6"/>
                <c:pt idx="0">
                  <c:v>25</c:v>
                </c:pt>
                <c:pt idx="1">
                  <c:v>8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33-242C-4881-9B9D-ED281037DF10}"/>
            </c:ext>
          </c:extLst>
        </c:ser>
        <c:dLbls>
          <c:dLblPos val="inEnd"/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  <c:extLst/>
  </c:chart>
  <c:spPr>
    <a:noFill/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spc="0" normalizeH="0" baseline="0">
                <a:solidFill>
                  <a:schemeClr val="dk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defRPr>
            </a:pPr>
            <a:r>
              <a:rPr lang="en-GB"/>
              <a:t>GTM/GTW Conferencing tools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0" normalizeH="0" baseline="0">
              <a:solidFill>
                <a:schemeClr val="dk1">
                  <a:lumMod val="50000"/>
                  <a:lumOff val="50000"/>
                </a:schemeClr>
              </a:solidFill>
              <a:latin typeface="+mj-lt"/>
              <a:ea typeface="+mj-ea"/>
              <a:cs typeface="+mj-cs"/>
            </a:defRPr>
          </a:pPr>
          <a:endParaRPr lang="en-US"/>
        </a:p>
      </c:txPr>
    </c:title>
    <c:autoTitleDeleted val="0"/>
    <c:view3D>
      <c:rotX val="30"/>
      <c:rotY val="0"/>
      <c:depthPercent val="100"/>
      <c:rAngAx val="0"/>
      <c:perspective val="5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2"/>
          <c:order val="0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2C03-49AB-9F25-F3A0D53F652E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2C03-49AB-9F25-F3A0D53F652E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2C03-49AB-9F25-F3A0D53F652E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7-2C03-49AB-9F25-F3A0D53F652E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9-2C03-49AB-9F25-F3A0D53F652E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B-2C03-49AB-9F25-F3A0D53F652E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Sheet1!$AX$50:$AX$55</c:f>
              <c:numCache>
                <c:formatCode>General</c:formatCode>
                <c:ptCount val="6"/>
                <c:pt idx="0">
                  <c:v>9</c:v>
                </c:pt>
                <c:pt idx="1">
                  <c:v>7</c:v>
                </c:pt>
                <c:pt idx="2">
                  <c:v>17</c:v>
                </c:pt>
                <c:pt idx="3">
                  <c:v>8</c:v>
                </c:pt>
                <c:pt idx="4">
                  <c:v>0</c:v>
                </c:pt>
                <c:pt idx="5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2C03-49AB-9F25-F3A0D53F652E}"/>
            </c:ext>
          </c:extLst>
        </c:ser>
        <c:ser>
          <c:idx val="3"/>
          <c:order val="1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E-2C03-49AB-9F25-F3A0D53F652E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0-2C03-49AB-9F25-F3A0D53F652E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2-2C03-49AB-9F25-F3A0D53F652E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4-2C03-49AB-9F25-F3A0D53F652E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6-2C03-49AB-9F25-F3A0D53F652E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8-2C03-49AB-9F25-F3A0D53F652E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Sheet1!$H$50:$H$55</c:f>
              <c:numCache>
                <c:formatCode>General</c:formatCode>
                <c:ptCount val="6"/>
                <c:pt idx="0">
                  <c:v>25</c:v>
                </c:pt>
                <c:pt idx="1">
                  <c:v>8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9-2C03-49AB-9F25-F3A0D53F652E}"/>
            </c:ext>
          </c:extLst>
        </c:ser>
        <c:ser>
          <c:idx val="1"/>
          <c:order val="2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B-2C03-49AB-9F25-F3A0D53F652E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D-2C03-49AB-9F25-F3A0D53F652E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F-2C03-49AB-9F25-F3A0D53F652E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1-2C03-49AB-9F25-F3A0D53F652E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3-2C03-49AB-9F25-F3A0D53F652E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5-2C03-49AB-9F25-F3A0D53F652E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Sheet1!$H$50:$H$55</c:f>
              <c:numCache>
                <c:formatCode>General</c:formatCode>
                <c:ptCount val="6"/>
                <c:pt idx="0">
                  <c:v>25</c:v>
                </c:pt>
                <c:pt idx="1">
                  <c:v>8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26-2C03-49AB-9F25-F3A0D53F652E}"/>
            </c:ext>
          </c:extLst>
        </c:ser>
        <c:ser>
          <c:idx val="0"/>
          <c:order val="3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8-2C03-49AB-9F25-F3A0D53F652E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A-2C03-49AB-9F25-F3A0D53F652E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C-2C03-49AB-9F25-F3A0D53F652E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E-2C03-49AB-9F25-F3A0D53F652E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30-2C03-49AB-9F25-F3A0D53F652E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32-2C03-49AB-9F25-F3A0D53F652E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Sheet1!$H$50:$H$55</c:f>
              <c:numCache>
                <c:formatCode>General</c:formatCode>
                <c:ptCount val="6"/>
                <c:pt idx="0">
                  <c:v>25</c:v>
                </c:pt>
                <c:pt idx="1">
                  <c:v>8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33-2C03-49AB-9F25-F3A0D53F652E}"/>
            </c:ext>
          </c:extLst>
        </c:ser>
        <c:dLbls>
          <c:dLblPos val="inEnd"/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  <c:extLst/>
  </c:chart>
  <c:spPr>
    <a:noFill/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spc="0" normalizeH="0" baseline="0">
                <a:solidFill>
                  <a:schemeClr val="dk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defRPr>
            </a:pPr>
            <a:r>
              <a:rPr lang="en-GB" dirty="0"/>
              <a:t>3GPP </a:t>
            </a:r>
            <a:r>
              <a:rPr lang="en-GB" dirty="0" err="1"/>
              <a:t>Tohru</a:t>
            </a:r>
            <a:endParaRPr lang="en-GB" dirty="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0" normalizeH="0" baseline="0">
              <a:solidFill>
                <a:schemeClr val="dk1">
                  <a:lumMod val="50000"/>
                  <a:lumOff val="50000"/>
                </a:schemeClr>
              </a:solidFill>
              <a:latin typeface="+mj-lt"/>
              <a:ea typeface="+mj-ea"/>
              <a:cs typeface="+mj-cs"/>
            </a:defRPr>
          </a:pPr>
          <a:endParaRPr lang="en-US"/>
        </a:p>
      </c:txPr>
    </c:title>
    <c:autoTitleDeleted val="0"/>
    <c:view3D>
      <c:rotX val="30"/>
      <c:rotY val="0"/>
      <c:depthPercent val="100"/>
      <c:rAngAx val="0"/>
      <c:perspective val="5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2"/>
          <c:order val="0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77E5-4698-98F9-02C5763EFA0B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77E5-4698-98F9-02C5763EFA0B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77E5-4698-98F9-02C5763EFA0B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7-77E5-4698-98F9-02C5763EFA0B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9-77E5-4698-98F9-02C5763EFA0B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B-77E5-4698-98F9-02C5763EFA0B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Sheet1!$AZ$50:$AZ$55</c:f>
              <c:numCache>
                <c:formatCode>General</c:formatCode>
                <c:ptCount val="6"/>
                <c:pt idx="0">
                  <c:v>3</c:v>
                </c:pt>
                <c:pt idx="1">
                  <c:v>4</c:v>
                </c:pt>
                <c:pt idx="2">
                  <c:v>15</c:v>
                </c:pt>
                <c:pt idx="3">
                  <c:v>7</c:v>
                </c:pt>
                <c:pt idx="4">
                  <c:v>5</c:v>
                </c:pt>
                <c:pt idx="5">
                  <c:v>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77E5-4698-98F9-02C5763EFA0B}"/>
            </c:ext>
          </c:extLst>
        </c:ser>
        <c:ser>
          <c:idx val="3"/>
          <c:order val="1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E-77E5-4698-98F9-02C5763EFA0B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0-77E5-4698-98F9-02C5763EFA0B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2-77E5-4698-98F9-02C5763EFA0B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4-77E5-4698-98F9-02C5763EFA0B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6-77E5-4698-98F9-02C5763EFA0B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8-77E5-4698-98F9-02C5763EFA0B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Sheet1!$H$50:$H$55</c:f>
              <c:numCache>
                <c:formatCode>General</c:formatCode>
                <c:ptCount val="6"/>
                <c:pt idx="0">
                  <c:v>25</c:v>
                </c:pt>
                <c:pt idx="1">
                  <c:v>8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9-77E5-4698-98F9-02C5763EFA0B}"/>
            </c:ext>
          </c:extLst>
        </c:ser>
        <c:ser>
          <c:idx val="1"/>
          <c:order val="2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B-77E5-4698-98F9-02C5763EFA0B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D-77E5-4698-98F9-02C5763EFA0B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F-77E5-4698-98F9-02C5763EFA0B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1-77E5-4698-98F9-02C5763EFA0B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3-77E5-4698-98F9-02C5763EFA0B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5-77E5-4698-98F9-02C5763EFA0B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Sheet1!$H$50:$H$55</c:f>
              <c:numCache>
                <c:formatCode>General</c:formatCode>
                <c:ptCount val="6"/>
                <c:pt idx="0">
                  <c:v>25</c:v>
                </c:pt>
                <c:pt idx="1">
                  <c:v>8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26-77E5-4698-98F9-02C5763EFA0B}"/>
            </c:ext>
          </c:extLst>
        </c:ser>
        <c:ser>
          <c:idx val="0"/>
          <c:order val="3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8-77E5-4698-98F9-02C5763EFA0B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A-77E5-4698-98F9-02C5763EFA0B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C-77E5-4698-98F9-02C5763EFA0B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E-77E5-4698-98F9-02C5763EFA0B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30-77E5-4698-98F9-02C5763EFA0B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32-77E5-4698-98F9-02C5763EFA0B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Sheet1!$H$50:$H$55</c:f>
              <c:numCache>
                <c:formatCode>General</c:formatCode>
                <c:ptCount val="6"/>
                <c:pt idx="0">
                  <c:v>25</c:v>
                </c:pt>
                <c:pt idx="1">
                  <c:v>8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33-77E5-4698-98F9-02C5763EFA0B}"/>
            </c:ext>
          </c:extLst>
        </c:ser>
        <c:dLbls>
          <c:dLblPos val="inEnd"/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  <c:extLst/>
  </c:chart>
  <c:spPr>
    <a:noFill/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800" b="1" i="0" u="none" strike="noStrike" kern="1200" spc="0" normalizeH="0" baseline="0">
                <a:solidFill>
                  <a:schemeClr val="dk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defRPr>
            </a:pPr>
            <a:r>
              <a:rPr lang="en-GB" sz="2800" dirty="0"/>
              <a:t>3GPP Website: Satisfaction score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800" b="1" i="0" u="none" strike="noStrike" kern="1200" spc="0" normalizeH="0" baseline="0">
              <a:solidFill>
                <a:schemeClr val="dk1">
                  <a:lumMod val="50000"/>
                  <a:lumOff val="50000"/>
                </a:schemeClr>
              </a:solidFill>
              <a:latin typeface="+mj-lt"/>
              <a:ea typeface="+mj-ea"/>
              <a:cs typeface="+mj-cs"/>
            </a:defRPr>
          </a:pPr>
          <a:endParaRPr lang="en-US"/>
        </a:p>
      </c:txPr>
    </c:title>
    <c:autoTitleDeleted val="0"/>
    <c:view3D>
      <c:rotX val="30"/>
      <c:rotY val="0"/>
      <c:depthPercent val="100"/>
      <c:rAngAx val="0"/>
      <c:perspective val="5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2"/>
          <c:order val="0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93AF-4B70-83E9-1A6E7B06010B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93AF-4B70-83E9-1A6E7B06010B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93AF-4B70-83E9-1A6E7B06010B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7-93AF-4B70-83E9-1A6E7B06010B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9-93AF-4B70-83E9-1A6E7B06010B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B-93AF-4B70-83E9-1A6E7B06010B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Sheet1!$BB$50:$BB$55</c:f>
              <c:numCache>
                <c:formatCode>General</c:formatCode>
                <c:ptCount val="6"/>
                <c:pt idx="0">
                  <c:v>8</c:v>
                </c:pt>
                <c:pt idx="1">
                  <c:v>9</c:v>
                </c:pt>
                <c:pt idx="2">
                  <c:v>12</c:v>
                </c:pt>
                <c:pt idx="3">
                  <c:v>9</c:v>
                </c:pt>
                <c:pt idx="4">
                  <c:v>2</c:v>
                </c:pt>
                <c:pt idx="5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93AF-4B70-83E9-1A6E7B06010B}"/>
            </c:ext>
          </c:extLst>
        </c:ser>
        <c:ser>
          <c:idx val="3"/>
          <c:order val="1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E-93AF-4B70-83E9-1A6E7B06010B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0-93AF-4B70-83E9-1A6E7B06010B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2-93AF-4B70-83E9-1A6E7B06010B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4-93AF-4B70-83E9-1A6E7B06010B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6-93AF-4B70-83E9-1A6E7B06010B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8-93AF-4B70-83E9-1A6E7B06010B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Sheet1!$H$50:$H$55</c:f>
              <c:numCache>
                <c:formatCode>General</c:formatCode>
                <c:ptCount val="6"/>
                <c:pt idx="0">
                  <c:v>25</c:v>
                </c:pt>
                <c:pt idx="1">
                  <c:v>8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9-93AF-4B70-83E9-1A6E7B06010B}"/>
            </c:ext>
          </c:extLst>
        </c:ser>
        <c:ser>
          <c:idx val="1"/>
          <c:order val="2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B-93AF-4B70-83E9-1A6E7B06010B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D-93AF-4B70-83E9-1A6E7B06010B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F-93AF-4B70-83E9-1A6E7B06010B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1-93AF-4B70-83E9-1A6E7B06010B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3-93AF-4B70-83E9-1A6E7B06010B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5-93AF-4B70-83E9-1A6E7B06010B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Sheet1!$H$50:$H$55</c:f>
              <c:numCache>
                <c:formatCode>General</c:formatCode>
                <c:ptCount val="6"/>
                <c:pt idx="0">
                  <c:v>25</c:v>
                </c:pt>
                <c:pt idx="1">
                  <c:v>8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26-93AF-4B70-83E9-1A6E7B06010B}"/>
            </c:ext>
          </c:extLst>
        </c:ser>
        <c:ser>
          <c:idx val="0"/>
          <c:order val="3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8-93AF-4B70-83E9-1A6E7B06010B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A-93AF-4B70-83E9-1A6E7B06010B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C-93AF-4B70-83E9-1A6E7B06010B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E-93AF-4B70-83E9-1A6E7B06010B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30-93AF-4B70-83E9-1A6E7B06010B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32-93AF-4B70-83E9-1A6E7B06010B}"/>
              </c:ext>
            </c:extLst>
          </c:dPt>
          <c:dLbls>
            <c:dLbl>
              <c:idx val="5"/>
              <c:dLblPos val="inEnd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32-93AF-4B70-83E9-1A6E7B06010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Sheet1!$H$50:$H$55</c:f>
              <c:numCache>
                <c:formatCode>General</c:formatCode>
                <c:ptCount val="6"/>
                <c:pt idx="0">
                  <c:v>25</c:v>
                </c:pt>
                <c:pt idx="1">
                  <c:v>8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33-93AF-4B70-83E9-1A6E7B06010B}"/>
            </c:ext>
          </c:extLst>
        </c:ser>
        <c:dLbls>
          <c:dLblPos val="inEnd"/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  <c:extLst/>
  </c:chart>
  <c:spPr>
    <a:noFill/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spc="0" normalizeH="0" baseline="0">
                <a:solidFill>
                  <a:schemeClr val="dk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defRPr>
            </a:pPr>
            <a:r>
              <a:rPr lang="en-GB" dirty="0"/>
              <a:t>3GPP Website: Appearance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0" normalizeH="0" baseline="0">
              <a:solidFill>
                <a:schemeClr val="dk1">
                  <a:lumMod val="50000"/>
                  <a:lumOff val="50000"/>
                </a:schemeClr>
              </a:solidFill>
              <a:latin typeface="+mj-lt"/>
              <a:ea typeface="+mj-ea"/>
              <a:cs typeface="+mj-cs"/>
            </a:defRPr>
          </a:pPr>
          <a:endParaRPr lang="en-US"/>
        </a:p>
      </c:txPr>
    </c:title>
    <c:autoTitleDeleted val="0"/>
    <c:view3D>
      <c:rotX val="30"/>
      <c:rotY val="0"/>
      <c:depthPercent val="100"/>
      <c:rAngAx val="0"/>
      <c:perspective val="5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2"/>
          <c:order val="0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BD77-4C97-996F-291400227688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BD77-4C97-996F-291400227688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BD77-4C97-996F-291400227688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7-BD77-4C97-996F-291400227688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9-BD77-4C97-996F-291400227688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B-BD77-4C97-996F-291400227688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Sheet1!$BC$50:$BC$55</c:f>
              <c:numCache>
                <c:formatCode>General</c:formatCode>
                <c:ptCount val="6"/>
                <c:pt idx="0">
                  <c:v>7</c:v>
                </c:pt>
                <c:pt idx="1">
                  <c:v>9</c:v>
                </c:pt>
                <c:pt idx="2">
                  <c:v>11</c:v>
                </c:pt>
                <c:pt idx="3">
                  <c:v>10</c:v>
                </c:pt>
                <c:pt idx="4">
                  <c:v>2</c:v>
                </c:pt>
                <c:pt idx="5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BD77-4C97-996F-291400227688}"/>
            </c:ext>
          </c:extLst>
        </c:ser>
        <c:ser>
          <c:idx val="3"/>
          <c:order val="1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E-BD77-4C97-996F-291400227688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0-BD77-4C97-996F-291400227688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2-BD77-4C97-996F-291400227688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4-BD77-4C97-996F-291400227688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6-BD77-4C97-996F-291400227688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8-BD77-4C97-996F-291400227688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Sheet1!$H$50:$H$55</c:f>
              <c:numCache>
                <c:formatCode>General</c:formatCode>
                <c:ptCount val="6"/>
                <c:pt idx="0">
                  <c:v>25</c:v>
                </c:pt>
                <c:pt idx="1">
                  <c:v>8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9-BD77-4C97-996F-291400227688}"/>
            </c:ext>
          </c:extLst>
        </c:ser>
        <c:ser>
          <c:idx val="1"/>
          <c:order val="2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B-BD77-4C97-996F-291400227688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D-BD77-4C97-996F-291400227688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F-BD77-4C97-996F-291400227688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1-BD77-4C97-996F-291400227688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3-BD77-4C97-996F-291400227688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5-BD77-4C97-996F-291400227688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Sheet1!$H$50:$H$55</c:f>
              <c:numCache>
                <c:formatCode>General</c:formatCode>
                <c:ptCount val="6"/>
                <c:pt idx="0">
                  <c:v>25</c:v>
                </c:pt>
                <c:pt idx="1">
                  <c:v>8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26-BD77-4C97-996F-291400227688}"/>
            </c:ext>
          </c:extLst>
        </c:ser>
        <c:ser>
          <c:idx val="0"/>
          <c:order val="3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8-BD77-4C97-996F-291400227688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A-BD77-4C97-996F-291400227688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C-BD77-4C97-996F-291400227688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E-BD77-4C97-996F-291400227688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30-BD77-4C97-996F-291400227688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32-BD77-4C97-996F-291400227688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Sheet1!$H$50:$H$55</c:f>
              <c:numCache>
                <c:formatCode>General</c:formatCode>
                <c:ptCount val="6"/>
                <c:pt idx="0">
                  <c:v>25</c:v>
                </c:pt>
                <c:pt idx="1">
                  <c:v>8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33-BD77-4C97-996F-291400227688}"/>
            </c:ext>
          </c:extLst>
        </c:ser>
        <c:dLbls>
          <c:dLblPos val="inEnd"/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  <c:extLst/>
  </c:chart>
  <c:spPr>
    <a:noFill/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spc="0" normalizeH="0" baseline="0">
                <a:solidFill>
                  <a:schemeClr val="dk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defRPr>
            </a:pPr>
            <a:r>
              <a:rPr lang="en-GB" dirty="0"/>
              <a:t>Website: Ease of navigation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0" normalizeH="0" baseline="0">
              <a:solidFill>
                <a:schemeClr val="dk1">
                  <a:lumMod val="50000"/>
                  <a:lumOff val="50000"/>
                </a:schemeClr>
              </a:solidFill>
              <a:latin typeface="+mj-lt"/>
              <a:ea typeface="+mj-ea"/>
              <a:cs typeface="+mj-cs"/>
            </a:defRPr>
          </a:pPr>
          <a:endParaRPr lang="en-US"/>
        </a:p>
      </c:txPr>
    </c:title>
    <c:autoTitleDeleted val="0"/>
    <c:view3D>
      <c:rotX val="30"/>
      <c:rotY val="0"/>
      <c:depthPercent val="100"/>
      <c:rAngAx val="0"/>
      <c:perspective val="5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2"/>
          <c:order val="0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7761-4B57-AF44-93BB9944C717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7761-4B57-AF44-93BB9944C717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7761-4B57-AF44-93BB9944C717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7-7761-4B57-AF44-93BB9944C717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9-7761-4B57-AF44-93BB9944C717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B-7761-4B57-AF44-93BB9944C717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Sheet1!$BE$50:$BE$55</c:f>
              <c:numCache>
                <c:formatCode>General</c:formatCode>
                <c:ptCount val="6"/>
                <c:pt idx="0">
                  <c:v>6</c:v>
                </c:pt>
                <c:pt idx="1">
                  <c:v>8</c:v>
                </c:pt>
                <c:pt idx="2">
                  <c:v>16</c:v>
                </c:pt>
                <c:pt idx="3">
                  <c:v>6</c:v>
                </c:pt>
                <c:pt idx="4">
                  <c:v>2</c:v>
                </c:pt>
                <c:pt idx="5">
                  <c:v>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7761-4B57-AF44-93BB9944C717}"/>
            </c:ext>
          </c:extLst>
        </c:ser>
        <c:ser>
          <c:idx val="3"/>
          <c:order val="1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E-7761-4B57-AF44-93BB9944C717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0-7761-4B57-AF44-93BB9944C717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2-7761-4B57-AF44-93BB9944C717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4-7761-4B57-AF44-93BB9944C717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6-7761-4B57-AF44-93BB9944C717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8-7761-4B57-AF44-93BB9944C717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Sheet1!$H$50:$H$55</c:f>
              <c:numCache>
                <c:formatCode>General</c:formatCode>
                <c:ptCount val="6"/>
                <c:pt idx="0">
                  <c:v>25</c:v>
                </c:pt>
                <c:pt idx="1">
                  <c:v>8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9-7761-4B57-AF44-93BB9944C717}"/>
            </c:ext>
          </c:extLst>
        </c:ser>
        <c:ser>
          <c:idx val="1"/>
          <c:order val="2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B-7761-4B57-AF44-93BB9944C717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D-7761-4B57-AF44-93BB9944C717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F-7761-4B57-AF44-93BB9944C717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1-7761-4B57-AF44-93BB9944C717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3-7761-4B57-AF44-93BB9944C717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5-7761-4B57-AF44-93BB9944C717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Sheet1!$H$50:$H$55</c:f>
              <c:numCache>
                <c:formatCode>General</c:formatCode>
                <c:ptCount val="6"/>
                <c:pt idx="0">
                  <c:v>25</c:v>
                </c:pt>
                <c:pt idx="1">
                  <c:v>8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26-7761-4B57-AF44-93BB9944C717}"/>
            </c:ext>
          </c:extLst>
        </c:ser>
        <c:ser>
          <c:idx val="0"/>
          <c:order val="3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8-7761-4B57-AF44-93BB9944C717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A-7761-4B57-AF44-93BB9944C717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C-7761-4B57-AF44-93BB9944C717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E-7761-4B57-AF44-93BB9944C717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30-7761-4B57-AF44-93BB9944C717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32-7761-4B57-AF44-93BB9944C717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Sheet1!$H$50:$H$55</c:f>
              <c:numCache>
                <c:formatCode>General</c:formatCode>
                <c:ptCount val="6"/>
                <c:pt idx="0">
                  <c:v>25</c:v>
                </c:pt>
                <c:pt idx="1">
                  <c:v>8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33-7761-4B57-AF44-93BB9944C717}"/>
            </c:ext>
          </c:extLst>
        </c:ser>
        <c:dLbls>
          <c:dLblPos val="inEnd"/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  <c:extLst/>
  </c:chart>
  <c:spPr>
    <a:noFill/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spc="0" normalizeH="0" baseline="0">
                <a:solidFill>
                  <a:schemeClr val="dk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defRPr>
            </a:pPr>
            <a:r>
              <a:rPr lang="en-GB" dirty="0"/>
              <a:t>3GPP Website: Content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0" normalizeH="0" baseline="0">
              <a:solidFill>
                <a:schemeClr val="dk1">
                  <a:lumMod val="50000"/>
                  <a:lumOff val="50000"/>
                </a:schemeClr>
              </a:solidFill>
              <a:latin typeface="+mj-lt"/>
              <a:ea typeface="+mj-ea"/>
              <a:cs typeface="+mj-cs"/>
            </a:defRPr>
          </a:pPr>
          <a:endParaRPr lang="en-US"/>
        </a:p>
      </c:txPr>
    </c:title>
    <c:autoTitleDeleted val="0"/>
    <c:view3D>
      <c:rotX val="30"/>
      <c:rotY val="0"/>
      <c:depthPercent val="100"/>
      <c:rAngAx val="0"/>
      <c:perspective val="5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2"/>
          <c:order val="0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51F9-4CE1-BC2F-241D80F7929A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51F9-4CE1-BC2F-241D80F7929A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51F9-4CE1-BC2F-241D80F7929A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7-51F9-4CE1-BC2F-241D80F7929A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9-51F9-4CE1-BC2F-241D80F7929A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B-51F9-4CE1-BC2F-241D80F7929A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Sheet1!$BG$50:$BG$55</c:f>
              <c:numCache>
                <c:formatCode>General</c:formatCode>
                <c:ptCount val="6"/>
                <c:pt idx="0">
                  <c:v>8</c:v>
                </c:pt>
                <c:pt idx="1">
                  <c:v>11</c:v>
                </c:pt>
                <c:pt idx="2">
                  <c:v>15</c:v>
                </c:pt>
                <c:pt idx="3">
                  <c:v>7</c:v>
                </c:pt>
                <c:pt idx="4">
                  <c:v>1</c:v>
                </c:pt>
                <c:pt idx="5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51F9-4CE1-BC2F-241D80F7929A}"/>
            </c:ext>
          </c:extLst>
        </c:ser>
        <c:ser>
          <c:idx val="3"/>
          <c:order val="1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E-51F9-4CE1-BC2F-241D80F7929A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0-51F9-4CE1-BC2F-241D80F7929A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2-51F9-4CE1-BC2F-241D80F7929A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4-51F9-4CE1-BC2F-241D80F7929A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6-51F9-4CE1-BC2F-241D80F7929A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8-51F9-4CE1-BC2F-241D80F7929A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Sheet1!$H$50:$H$55</c:f>
              <c:numCache>
                <c:formatCode>General</c:formatCode>
                <c:ptCount val="6"/>
                <c:pt idx="0">
                  <c:v>25</c:v>
                </c:pt>
                <c:pt idx="1">
                  <c:v>8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9-51F9-4CE1-BC2F-241D80F7929A}"/>
            </c:ext>
          </c:extLst>
        </c:ser>
        <c:ser>
          <c:idx val="1"/>
          <c:order val="2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B-51F9-4CE1-BC2F-241D80F7929A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D-51F9-4CE1-BC2F-241D80F7929A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F-51F9-4CE1-BC2F-241D80F7929A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1-51F9-4CE1-BC2F-241D80F7929A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3-51F9-4CE1-BC2F-241D80F7929A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5-51F9-4CE1-BC2F-241D80F7929A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Sheet1!$H$50:$H$55</c:f>
              <c:numCache>
                <c:formatCode>General</c:formatCode>
                <c:ptCount val="6"/>
                <c:pt idx="0">
                  <c:v>25</c:v>
                </c:pt>
                <c:pt idx="1">
                  <c:v>8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26-51F9-4CE1-BC2F-241D80F7929A}"/>
            </c:ext>
          </c:extLst>
        </c:ser>
        <c:ser>
          <c:idx val="0"/>
          <c:order val="3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8-51F9-4CE1-BC2F-241D80F7929A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A-51F9-4CE1-BC2F-241D80F7929A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C-51F9-4CE1-BC2F-241D80F7929A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E-51F9-4CE1-BC2F-241D80F7929A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30-51F9-4CE1-BC2F-241D80F7929A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32-51F9-4CE1-BC2F-241D80F7929A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Sheet1!$H$50:$H$55</c:f>
              <c:numCache>
                <c:formatCode>General</c:formatCode>
                <c:ptCount val="6"/>
                <c:pt idx="0">
                  <c:v>25</c:v>
                </c:pt>
                <c:pt idx="1">
                  <c:v>8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33-51F9-4CE1-BC2F-241D80F7929A}"/>
            </c:ext>
          </c:extLst>
        </c:ser>
        <c:dLbls>
          <c:dLblPos val="inEnd"/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  <c:extLst/>
  </c:chart>
  <c:spPr>
    <a:noFill/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128" b="1" i="0" u="none" strike="noStrike" kern="1200" spc="0" normalizeH="0" baseline="0">
                <a:solidFill>
                  <a:schemeClr val="dk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defRPr>
            </a:pPr>
            <a:r>
              <a:rPr lang="en-GB"/>
              <a:t>3GPP newsletter (3gpp HIGHLIGHTS) 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128" b="1" i="0" u="none" strike="noStrike" kern="1200" spc="0" normalizeH="0" baseline="0">
              <a:solidFill>
                <a:schemeClr val="dk1">
                  <a:lumMod val="50000"/>
                  <a:lumOff val="50000"/>
                </a:schemeClr>
              </a:solidFill>
              <a:latin typeface="+mj-lt"/>
              <a:ea typeface="+mj-ea"/>
              <a:cs typeface="+mj-cs"/>
            </a:defRPr>
          </a:pPr>
          <a:endParaRPr lang="en-US"/>
        </a:p>
      </c:txPr>
    </c:title>
    <c:autoTitleDeleted val="0"/>
    <c:view3D>
      <c:rotX val="30"/>
      <c:rotY val="0"/>
      <c:depthPercent val="100"/>
      <c:rAngAx val="0"/>
      <c:perspective val="5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4"/>
          <c:order val="0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E4D3-495A-BC49-CB590463CA99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E4D3-495A-BC49-CB590463CA99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E4D3-495A-BC49-CB590463CA99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7-E4D3-495A-BC49-CB590463CA99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9-E4D3-495A-BC49-CB590463CA99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B-E4D3-495A-BC49-CB590463CA99}"/>
              </c:ext>
            </c:extLst>
          </c:dPt>
          <c:dLbls>
            <c:dLbl>
              <c:idx val="0"/>
              <c:layout>
                <c:manualLayout>
                  <c:x val="-9.9113756613756612E-2"/>
                  <c:y val="6.0934343434343403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E4D3-495A-BC49-CB590463CA99}"/>
                </c:ext>
              </c:extLst>
            </c:dLbl>
            <c:dLbl>
              <c:idx val="1"/>
              <c:layout>
                <c:manualLayout>
                  <c:x val="-0.13775132275132276"/>
                  <c:y val="-0.27901515151515149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E4D3-495A-BC49-CB590463CA99}"/>
                </c:ext>
              </c:extLst>
            </c:dLbl>
            <c:dLbl>
              <c:idx val="2"/>
              <c:layout>
                <c:manualLayout>
                  <c:x val="0.13271164021164022"/>
                  <c:y val="-0.21808080808080807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E4D3-495A-BC49-CB590463CA99}"/>
                </c:ext>
              </c:extLst>
            </c:dLbl>
            <c:dLbl>
              <c:idx val="3"/>
              <c:layout>
                <c:manualLayout>
                  <c:x val="0.10247354497354497"/>
                  <c:y val="9.6212121212121207E-3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E4D3-495A-BC49-CB590463CA99}"/>
                </c:ext>
              </c:extLst>
            </c:dLbl>
            <c:dLbl>
              <c:idx val="4"/>
              <c:layout>
                <c:manualLayout>
                  <c:x val="7.8955026455026459E-2"/>
                  <c:y val="5.4520202020202017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E4D3-495A-BC49-CB590463CA99}"/>
                </c:ext>
              </c:extLst>
            </c:dLbl>
            <c:dLbl>
              <c:idx val="5"/>
              <c:layout>
                <c:manualLayout>
                  <c:x val="5.8796296296296235E-2"/>
                  <c:y val="0.10262626262626259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E4D3-495A-BC49-CB590463CA9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Sheet1!$BI$50:$BI$55</c:f>
              <c:numCache>
                <c:formatCode>General</c:formatCode>
                <c:ptCount val="6"/>
                <c:pt idx="0">
                  <c:v>13</c:v>
                </c:pt>
                <c:pt idx="1">
                  <c:v>10</c:v>
                </c:pt>
                <c:pt idx="2">
                  <c:v>9</c:v>
                </c:pt>
                <c:pt idx="3">
                  <c:v>5</c:v>
                </c:pt>
                <c:pt idx="4">
                  <c:v>3</c:v>
                </c:pt>
                <c:pt idx="5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E4D3-495A-BC49-CB590463CA99}"/>
            </c:ext>
          </c:extLst>
        </c:ser>
        <c:ser>
          <c:idx val="5"/>
          <c:order val="1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E-E4D3-495A-BC49-CB590463CA99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0-E4D3-495A-BC49-CB590463CA99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2-E4D3-495A-BC49-CB590463CA99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4-E4D3-495A-BC49-CB590463CA99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6-E4D3-495A-BC49-CB590463CA99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8-E4D3-495A-BC49-CB590463CA99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Sheet1!$H$50:$H$55</c:f>
              <c:numCache>
                <c:formatCode>General</c:formatCode>
                <c:ptCount val="6"/>
                <c:pt idx="0">
                  <c:v>25</c:v>
                </c:pt>
                <c:pt idx="1">
                  <c:v>8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9-E4D3-495A-BC49-CB590463CA99}"/>
            </c:ext>
          </c:extLst>
        </c:ser>
        <c:ser>
          <c:idx val="6"/>
          <c:order val="2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B-E4D3-495A-BC49-CB590463CA99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D-E4D3-495A-BC49-CB590463CA99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F-E4D3-495A-BC49-CB590463CA99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1-E4D3-495A-BC49-CB590463CA99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3-E4D3-495A-BC49-CB590463CA99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5-E4D3-495A-BC49-CB590463CA99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Sheet1!$H$50:$H$55</c:f>
              <c:numCache>
                <c:formatCode>General</c:formatCode>
                <c:ptCount val="6"/>
                <c:pt idx="0">
                  <c:v>25</c:v>
                </c:pt>
                <c:pt idx="1">
                  <c:v>8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26-E4D3-495A-BC49-CB590463CA99}"/>
            </c:ext>
          </c:extLst>
        </c:ser>
        <c:ser>
          <c:idx val="7"/>
          <c:order val="3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8-E4D3-495A-BC49-CB590463CA99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A-E4D3-495A-BC49-CB590463CA99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C-E4D3-495A-BC49-CB590463CA99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E-E4D3-495A-BC49-CB590463CA99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30-E4D3-495A-BC49-CB590463CA99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32-E4D3-495A-BC49-CB590463CA99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Sheet1!$H$50:$H$55</c:f>
              <c:numCache>
                <c:formatCode>General</c:formatCode>
                <c:ptCount val="6"/>
                <c:pt idx="0">
                  <c:v>25</c:v>
                </c:pt>
                <c:pt idx="1">
                  <c:v>8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33-E4D3-495A-BC49-CB590463CA99}"/>
            </c:ext>
          </c:extLst>
        </c:ser>
        <c:ser>
          <c:idx val="8"/>
          <c:order val="4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35-E4D3-495A-BC49-CB590463CA99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37-E4D3-495A-BC49-CB590463CA99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39-E4D3-495A-BC49-CB590463CA99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3B-E4D3-495A-BC49-CB590463CA99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3D-E4D3-495A-BC49-CB590463CA99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3F-E4D3-495A-BC49-CB590463CA99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Sheet1!$BI$50:$BI$55</c:f>
              <c:numCache>
                <c:formatCode>General</c:formatCode>
                <c:ptCount val="6"/>
                <c:pt idx="0">
                  <c:v>13</c:v>
                </c:pt>
                <c:pt idx="1">
                  <c:v>10</c:v>
                </c:pt>
                <c:pt idx="2">
                  <c:v>9</c:v>
                </c:pt>
                <c:pt idx="3">
                  <c:v>5</c:v>
                </c:pt>
                <c:pt idx="4">
                  <c:v>3</c:v>
                </c:pt>
                <c:pt idx="5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40-E4D3-495A-BC49-CB590463CA99}"/>
            </c:ext>
          </c:extLst>
        </c:ser>
        <c:ser>
          <c:idx val="9"/>
          <c:order val="5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42-E4D3-495A-BC49-CB590463CA99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44-E4D3-495A-BC49-CB590463CA99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46-E4D3-495A-BC49-CB590463CA99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48-E4D3-495A-BC49-CB590463CA99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4A-E4D3-495A-BC49-CB590463CA99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4C-E4D3-495A-BC49-CB590463CA99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Sheet1!$H$50:$H$55</c:f>
              <c:numCache>
                <c:formatCode>General</c:formatCode>
                <c:ptCount val="6"/>
                <c:pt idx="0">
                  <c:v>25</c:v>
                </c:pt>
                <c:pt idx="1">
                  <c:v>8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4D-E4D3-495A-BC49-CB590463CA99}"/>
            </c:ext>
          </c:extLst>
        </c:ser>
        <c:ser>
          <c:idx val="10"/>
          <c:order val="6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4F-E4D3-495A-BC49-CB590463CA99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51-E4D3-495A-BC49-CB590463CA99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53-E4D3-495A-BC49-CB590463CA99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55-E4D3-495A-BC49-CB590463CA99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57-E4D3-495A-BC49-CB590463CA99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59-E4D3-495A-BC49-CB590463CA99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Sheet1!$H$50:$H$55</c:f>
              <c:numCache>
                <c:formatCode>General</c:formatCode>
                <c:ptCount val="6"/>
                <c:pt idx="0">
                  <c:v>25</c:v>
                </c:pt>
                <c:pt idx="1">
                  <c:v>8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5A-E4D3-495A-BC49-CB590463CA99}"/>
            </c:ext>
          </c:extLst>
        </c:ser>
        <c:ser>
          <c:idx val="11"/>
          <c:order val="7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5C-E4D3-495A-BC49-CB590463CA99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5E-E4D3-495A-BC49-CB590463CA99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60-E4D3-495A-BC49-CB590463CA99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62-E4D3-495A-BC49-CB590463CA99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64-E4D3-495A-BC49-CB590463CA99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66-E4D3-495A-BC49-CB590463CA99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Sheet1!$H$50:$H$55</c:f>
              <c:numCache>
                <c:formatCode>General</c:formatCode>
                <c:ptCount val="6"/>
                <c:pt idx="0">
                  <c:v>25</c:v>
                </c:pt>
                <c:pt idx="1">
                  <c:v>8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67-E4D3-495A-BC49-CB590463CA99}"/>
            </c:ext>
          </c:extLst>
        </c:ser>
        <c:ser>
          <c:idx val="2"/>
          <c:order val="8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69-E4D3-495A-BC49-CB590463CA99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6B-E4D3-495A-BC49-CB590463CA99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6D-E4D3-495A-BC49-CB590463CA99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6F-E4D3-495A-BC49-CB590463CA99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71-E4D3-495A-BC49-CB590463CA99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73-E4D3-495A-BC49-CB590463CA99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Sheet1!$BI$50:$BI$55</c:f>
              <c:numCache>
                <c:formatCode>General</c:formatCode>
                <c:ptCount val="6"/>
                <c:pt idx="0">
                  <c:v>13</c:v>
                </c:pt>
                <c:pt idx="1">
                  <c:v>10</c:v>
                </c:pt>
                <c:pt idx="2">
                  <c:v>9</c:v>
                </c:pt>
                <c:pt idx="3">
                  <c:v>5</c:v>
                </c:pt>
                <c:pt idx="4">
                  <c:v>3</c:v>
                </c:pt>
                <c:pt idx="5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74-E4D3-495A-BC49-CB590463CA99}"/>
            </c:ext>
          </c:extLst>
        </c:ser>
        <c:ser>
          <c:idx val="3"/>
          <c:order val="9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76-E4D3-495A-BC49-CB590463CA99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78-E4D3-495A-BC49-CB590463CA99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7A-E4D3-495A-BC49-CB590463CA99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7C-E4D3-495A-BC49-CB590463CA99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7E-E4D3-495A-BC49-CB590463CA99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80-E4D3-495A-BC49-CB590463CA99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0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Sheet1!$H$50:$H$55</c:f>
              <c:numCache>
                <c:formatCode>General</c:formatCode>
                <c:ptCount val="6"/>
                <c:pt idx="0">
                  <c:v>25</c:v>
                </c:pt>
                <c:pt idx="1">
                  <c:v>8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81-E4D3-495A-BC49-CB590463CA99}"/>
            </c:ext>
          </c:extLst>
        </c:ser>
        <c:ser>
          <c:idx val="1"/>
          <c:order val="10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83-E4D3-495A-BC49-CB590463CA99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85-E4D3-495A-BC49-CB590463CA99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87-E4D3-495A-BC49-CB590463CA99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89-E4D3-495A-BC49-CB590463CA99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8B-E4D3-495A-BC49-CB590463CA99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8D-E4D3-495A-BC49-CB590463CA99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0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Sheet1!$H$50:$H$55</c:f>
              <c:numCache>
                <c:formatCode>General</c:formatCode>
                <c:ptCount val="6"/>
                <c:pt idx="0">
                  <c:v>25</c:v>
                </c:pt>
                <c:pt idx="1">
                  <c:v>8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8E-E4D3-495A-BC49-CB590463CA99}"/>
            </c:ext>
          </c:extLst>
        </c:ser>
        <c:ser>
          <c:idx val="0"/>
          <c:order val="11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90-E4D3-495A-BC49-CB590463CA99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92-E4D3-495A-BC49-CB590463CA99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94-E4D3-495A-BC49-CB590463CA99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96-E4D3-495A-BC49-CB590463CA99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98-E4D3-495A-BC49-CB590463CA99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9A-E4D3-495A-BC49-CB590463CA99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0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Sheet1!$H$50:$H$55</c:f>
              <c:numCache>
                <c:formatCode>General</c:formatCode>
                <c:ptCount val="6"/>
                <c:pt idx="0">
                  <c:v>25</c:v>
                </c:pt>
                <c:pt idx="1">
                  <c:v>8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9B-E4D3-495A-BC49-CB590463CA99}"/>
            </c:ext>
          </c:extLst>
        </c:ser>
        <c:dLbls>
          <c:dLblPos val="outEnd"/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  <c:extLst/>
  </c:chart>
  <c:spPr>
    <a:noFill/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GB"/>
              <a:t>TSG</a:t>
            </a:r>
            <a:r>
              <a:rPr lang="en-GB" baseline="0"/>
              <a:t> RAN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'CR by WG FF'!$G$32</c:f>
              <c:strCache>
                <c:ptCount val="1"/>
                <c:pt idx="0">
                  <c:v>R1</c:v>
                </c:pt>
              </c:strCache>
            </c:strRef>
          </c:tx>
          <c:spPr>
            <a:ln w="28575" cap="rnd">
              <a:solidFill>
                <a:srgbClr val="FF000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FF0000"/>
              </a:solidFill>
              <a:ln w="9525">
                <a:solidFill>
                  <a:srgbClr val="FF0000"/>
                </a:solidFill>
              </a:ln>
              <a:effectLst/>
            </c:spPr>
          </c:marker>
          <c:cat>
            <c:strRef>
              <c:f>'CR by WG FF'!$F$33:$F$55</c:f>
              <c:strCache>
                <c:ptCount val="23"/>
                <c:pt idx="0">
                  <c:v>TSG-71</c:v>
                </c:pt>
                <c:pt idx="1">
                  <c:v>TSG-72</c:v>
                </c:pt>
                <c:pt idx="2">
                  <c:v>TSG-73</c:v>
                </c:pt>
                <c:pt idx="3">
                  <c:v>TSG-74</c:v>
                </c:pt>
                <c:pt idx="4">
                  <c:v>TSG-75</c:v>
                </c:pt>
                <c:pt idx="5">
                  <c:v>TSG-76</c:v>
                </c:pt>
                <c:pt idx="6">
                  <c:v>TSG-77</c:v>
                </c:pt>
                <c:pt idx="7">
                  <c:v>TSG-78</c:v>
                </c:pt>
                <c:pt idx="8">
                  <c:v>TSG-79</c:v>
                </c:pt>
                <c:pt idx="9">
                  <c:v>TSG-80</c:v>
                </c:pt>
                <c:pt idx="10">
                  <c:v>TSG-81</c:v>
                </c:pt>
                <c:pt idx="11">
                  <c:v>TSG-82</c:v>
                </c:pt>
                <c:pt idx="12">
                  <c:v>TSG-83</c:v>
                </c:pt>
                <c:pt idx="13">
                  <c:v>TSG-84</c:v>
                </c:pt>
                <c:pt idx="14">
                  <c:v>TSG-85</c:v>
                </c:pt>
                <c:pt idx="15">
                  <c:v>TSG-86</c:v>
                </c:pt>
                <c:pt idx="16">
                  <c:v>TSG-87-e</c:v>
                </c:pt>
                <c:pt idx="17">
                  <c:v>TSG-88-e</c:v>
                </c:pt>
                <c:pt idx="18">
                  <c:v>TSG-89-e</c:v>
                </c:pt>
                <c:pt idx="19">
                  <c:v>TSG-90-e</c:v>
                </c:pt>
                <c:pt idx="20">
                  <c:v>TSG-91-e</c:v>
                </c:pt>
                <c:pt idx="21">
                  <c:v>TSG-92-e</c:v>
                </c:pt>
                <c:pt idx="22">
                  <c:v>TSG-93-e</c:v>
                </c:pt>
              </c:strCache>
            </c:strRef>
          </c:cat>
          <c:val>
            <c:numRef>
              <c:f>'CR by WG FF'!$G$33:$G$55</c:f>
              <c:numCache>
                <c:formatCode>General</c:formatCode>
                <c:ptCount val="23"/>
                <c:pt idx="0">
                  <c:v>34.25</c:v>
                </c:pt>
                <c:pt idx="1">
                  <c:v>59.5</c:v>
                </c:pt>
                <c:pt idx="2">
                  <c:v>90</c:v>
                </c:pt>
                <c:pt idx="3">
                  <c:v>118.25</c:v>
                </c:pt>
                <c:pt idx="4">
                  <c:v>126.5</c:v>
                </c:pt>
                <c:pt idx="5">
                  <c:v>128</c:v>
                </c:pt>
                <c:pt idx="6">
                  <c:v>107.75</c:v>
                </c:pt>
                <c:pt idx="7">
                  <c:v>86</c:v>
                </c:pt>
                <c:pt idx="8">
                  <c:v>76.25</c:v>
                </c:pt>
                <c:pt idx="9">
                  <c:v>73.75</c:v>
                </c:pt>
                <c:pt idx="10">
                  <c:v>83.25</c:v>
                </c:pt>
                <c:pt idx="11">
                  <c:v>83.5</c:v>
                </c:pt>
                <c:pt idx="12">
                  <c:v>92.25</c:v>
                </c:pt>
                <c:pt idx="13">
                  <c:v>81.5</c:v>
                </c:pt>
                <c:pt idx="14">
                  <c:v>69.25</c:v>
                </c:pt>
                <c:pt idx="15">
                  <c:v>86</c:v>
                </c:pt>
                <c:pt idx="16">
                  <c:v>79.75</c:v>
                </c:pt>
                <c:pt idx="17">
                  <c:v>91.25</c:v>
                </c:pt>
                <c:pt idx="18">
                  <c:v>106.5</c:v>
                </c:pt>
                <c:pt idx="19">
                  <c:v>99.25</c:v>
                </c:pt>
                <c:pt idx="20">
                  <c:v>102.75</c:v>
                </c:pt>
                <c:pt idx="21">
                  <c:v>97</c:v>
                </c:pt>
                <c:pt idx="22">
                  <c:v>80.75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3234-4728-9C95-6966751B2623}"/>
            </c:ext>
          </c:extLst>
        </c:ser>
        <c:ser>
          <c:idx val="1"/>
          <c:order val="1"/>
          <c:tx>
            <c:strRef>
              <c:f>'CR by WG FF'!$H$32</c:f>
              <c:strCache>
                <c:ptCount val="1"/>
                <c:pt idx="0">
                  <c:v>R2</c:v>
                </c:pt>
              </c:strCache>
            </c:strRef>
          </c:tx>
          <c:spPr>
            <a:ln w="28575" cap="rnd">
              <a:solidFill>
                <a:srgbClr val="FFC00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FFC000"/>
              </a:solidFill>
              <a:ln w="9525">
                <a:solidFill>
                  <a:srgbClr val="FFC000"/>
                </a:solidFill>
              </a:ln>
              <a:effectLst/>
            </c:spPr>
          </c:marker>
          <c:cat>
            <c:strRef>
              <c:f>'CR by WG FF'!$F$33:$F$55</c:f>
              <c:strCache>
                <c:ptCount val="23"/>
                <c:pt idx="0">
                  <c:v>TSG-71</c:v>
                </c:pt>
                <c:pt idx="1">
                  <c:v>TSG-72</c:v>
                </c:pt>
                <c:pt idx="2">
                  <c:v>TSG-73</c:v>
                </c:pt>
                <c:pt idx="3">
                  <c:v>TSG-74</c:v>
                </c:pt>
                <c:pt idx="4">
                  <c:v>TSG-75</c:v>
                </c:pt>
                <c:pt idx="5">
                  <c:v>TSG-76</c:v>
                </c:pt>
                <c:pt idx="6">
                  <c:v>TSG-77</c:v>
                </c:pt>
                <c:pt idx="7">
                  <c:v>TSG-78</c:v>
                </c:pt>
                <c:pt idx="8">
                  <c:v>TSG-79</c:v>
                </c:pt>
                <c:pt idx="9">
                  <c:v>TSG-80</c:v>
                </c:pt>
                <c:pt idx="10">
                  <c:v>TSG-81</c:v>
                </c:pt>
                <c:pt idx="11">
                  <c:v>TSG-82</c:v>
                </c:pt>
                <c:pt idx="12">
                  <c:v>TSG-83</c:v>
                </c:pt>
                <c:pt idx="13">
                  <c:v>TSG-84</c:v>
                </c:pt>
                <c:pt idx="14">
                  <c:v>TSG-85</c:v>
                </c:pt>
                <c:pt idx="15">
                  <c:v>TSG-86</c:v>
                </c:pt>
                <c:pt idx="16">
                  <c:v>TSG-87-e</c:v>
                </c:pt>
                <c:pt idx="17">
                  <c:v>TSG-88-e</c:v>
                </c:pt>
                <c:pt idx="18">
                  <c:v>TSG-89-e</c:v>
                </c:pt>
                <c:pt idx="19">
                  <c:v>TSG-90-e</c:v>
                </c:pt>
                <c:pt idx="20">
                  <c:v>TSG-91-e</c:v>
                </c:pt>
                <c:pt idx="21">
                  <c:v>TSG-92-e</c:v>
                </c:pt>
                <c:pt idx="22">
                  <c:v>TSG-93-e</c:v>
                </c:pt>
              </c:strCache>
            </c:strRef>
          </c:cat>
          <c:val>
            <c:numRef>
              <c:f>'CR by WG FF'!$H$33:$H$55</c:f>
              <c:numCache>
                <c:formatCode>General</c:formatCode>
                <c:ptCount val="23"/>
                <c:pt idx="0">
                  <c:v>118.5</c:v>
                </c:pt>
                <c:pt idx="1">
                  <c:v>146</c:v>
                </c:pt>
                <c:pt idx="2">
                  <c:v>166.5</c:v>
                </c:pt>
                <c:pt idx="3">
                  <c:v>189</c:v>
                </c:pt>
                <c:pt idx="4">
                  <c:v>202.75</c:v>
                </c:pt>
                <c:pt idx="5">
                  <c:v>206</c:v>
                </c:pt>
                <c:pt idx="6">
                  <c:v>201.5</c:v>
                </c:pt>
                <c:pt idx="7">
                  <c:v>158.25</c:v>
                </c:pt>
                <c:pt idx="8">
                  <c:v>130</c:v>
                </c:pt>
                <c:pt idx="9">
                  <c:v>139.25</c:v>
                </c:pt>
                <c:pt idx="10">
                  <c:v>163.5</c:v>
                </c:pt>
                <c:pt idx="11">
                  <c:v>276.25</c:v>
                </c:pt>
                <c:pt idx="12">
                  <c:v>307.25</c:v>
                </c:pt>
                <c:pt idx="13">
                  <c:v>302.5</c:v>
                </c:pt>
                <c:pt idx="14">
                  <c:v>279.5</c:v>
                </c:pt>
                <c:pt idx="15">
                  <c:v>171.75</c:v>
                </c:pt>
                <c:pt idx="16">
                  <c:v>171.5</c:v>
                </c:pt>
                <c:pt idx="17">
                  <c:v>199.75</c:v>
                </c:pt>
                <c:pt idx="18">
                  <c:v>234.5</c:v>
                </c:pt>
                <c:pt idx="19">
                  <c:v>264.5</c:v>
                </c:pt>
                <c:pt idx="20">
                  <c:v>259.25</c:v>
                </c:pt>
                <c:pt idx="21">
                  <c:v>228</c:v>
                </c:pt>
                <c:pt idx="22">
                  <c:v>189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3234-4728-9C95-6966751B2623}"/>
            </c:ext>
          </c:extLst>
        </c:ser>
        <c:ser>
          <c:idx val="2"/>
          <c:order val="2"/>
          <c:tx>
            <c:strRef>
              <c:f>'CR by WG FF'!$I$32</c:f>
              <c:strCache>
                <c:ptCount val="1"/>
                <c:pt idx="0">
                  <c:v>R3</c:v>
                </c:pt>
              </c:strCache>
            </c:strRef>
          </c:tx>
          <c:spPr>
            <a:ln w="28575" cap="rnd">
              <a:solidFill>
                <a:srgbClr val="FFFF0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FFFF00"/>
              </a:solidFill>
              <a:ln w="9525">
                <a:solidFill>
                  <a:srgbClr val="FFFF00"/>
                </a:solidFill>
              </a:ln>
              <a:effectLst/>
            </c:spPr>
          </c:marker>
          <c:cat>
            <c:strRef>
              <c:f>'CR by WG FF'!$F$33:$F$55</c:f>
              <c:strCache>
                <c:ptCount val="23"/>
                <c:pt idx="0">
                  <c:v>TSG-71</c:v>
                </c:pt>
                <c:pt idx="1">
                  <c:v>TSG-72</c:v>
                </c:pt>
                <c:pt idx="2">
                  <c:v>TSG-73</c:v>
                </c:pt>
                <c:pt idx="3">
                  <c:v>TSG-74</c:v>
                </c:pt>
                <c:pt idx="4">
                  <c:v>TSG-75</c:v>
                </c:pt>
                <c:pt idx="5">
                  <c:v>TSG-76</c:v>
                </c:pt>
                <c:pt idx="6">
                  <c:v>TSG-77</c:v>
                </c:pt>
                <c:pt idx="7">
                  <c:v>TSG-78</c:v>
                </c:pt>
                <c:pt idx="8">
                  <c:v>TSG-79</c:v>
                </c:pt>
                <c:pt idx="9">
                  <c:v>TSG-80</c:v>
                </c:pt>
                <c:pt idx="10">
                  <c:v>TSG-81</c:v>
                </c:pt>
                <c:pt idx="11">
                  <c:v>TSG-82</c:v>
                </c:pt>
                <c:pt idx="12">
                  <c:v>TSG-83</c:v>
                </c:pt>
                <c:pt idx="13">
                  <c:v>TSG-84</c:v>
                </c:pt>
                <c:pt idx="14">
                  <c:v>TSG-85</c:v>
                </c:pt>
                <c:pt idx="15">
                  <c:v>TSG-86</c:v>
                </c:pt>
                <c:pt idx="16">
                  <c:v>TSG-87-e</c:v>
                </c:pt>
                <c:pt idx="17">
                  <c:v>TSG-88-e</c:v>
                </c:pt>
                <c:pt idx="18">
                  <c:v>TSG-89-e</c:v>
                </c:pt>
                <c:pt idx="19">
                  <c:v>TSG-90-e</c:v>
                </c:pt>
                <c:pt idx="20">
                  <c:v>TSG-91-e</c:v>
                </c:pt>
                <c:pt idx="21">
                  <c:v>TSG-92-e</c:v>
                </c:pt>
                <c:pt idx="22">
                  <c:v>TSG-93-e</c:v>
                </c:pt>
              </c:strCache>
            </c:strRef>
          </c:cat>
          <c:val>
            <c:numRef>
              <c:f>'CR by WG FF'!$I$33:$I$55</c:f>
              <c:numCache>
                <c:formatCode>General</c:formatCode>
                <c:ptCount val="23"/>
                <c:pt idx="0">
                  <c:v>33</c:v>
                </c:pt>
                <c:pt idx="1">
                  <c:v>38</c:v>
                </c:pt>
                <c:pt idx="2">
                  <c:v>38.25</c:v>
                </c:pt>
                <c:pt idx="3">
                  <c:v>26</c:v>
                </c:pt>
                <c:pt idx="4">
                  <c:v>25</c:v>
                </c:pt>
                <c:pt idx="5">
                  <c:v>23.75</c:v>
                </c:pt>
                <c:pt idx="6">
                  <c:v>27.5</c:v>
                </c:pt>
                <c:pt idx="7">
                  <c:v>27</c:v>
                </c:pt>
                <c:pt idx="8">
                  <c:v>31.25</c:v>
                </c:pt>
                <c:pt idx="9">
                  <c:v>43</c:v>
                </c:pt>
                <c:pt idx="10">
                  <c:v>57.25</c:v>
                </c:pt>
                <c:pt idx="11">
                  <c:v>74</c:v>
                </c:pt>
                <c:pt idx="12">
                  <c:v>96.5</c:v>
                </c:pt>
                <c:pt idx="13">
                  <c:v>104.5</c:v>
                </c:pt>
                <c:pt idx="14">
                  <c:v>96.75</c:v>
                </c:pt>
                <c:pt idx="15">
                  <c:v>102.25</c:v>
                </c:pt>
                <c:pt idx="16">
                  <c:v>87</c:v>
                </c:pt>
                <c:pt idx="17">
                  <c:v>109.75</c:v>
                </c:pt>
                <c:pt idx="18">
                  <c:v>126.75</c:v>
                </c:pt>
                <c:pt idx="19">
                  <c:v>118.25</c:v>
                </c:pt>
                <c:pt idx="20">
                  <c:v>110.25</c:v>
                </c:pt>
                <c:pt idx="21">
                  <c:v>77.25</c:v>
                </c:pt>
                <c:pt idx="22">
                  <c:v>57.25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3234-4728-9C95-6966751B2623}"/>
            </c:ext>
          </c:extLst>
        </c:ser>
        <c:ser>
          <c:idx val="3"/>
          <c:order val="3"/>
          <c:tx>
            <c:strRef>
              <c:f>'CR by WG FF'!$J$32</c:f>
              <c:strCache>
                <c:ptCount val="1"/>
                <c:pt idx="0">
                  <c:v>R4</c:v>
                </c:pt>
              </c:strCache>
            </c:strRef>
          </c:tx>
          <c:spPr>
            <a:ln w="28575" cap="rnd">
              <a:solidFill>
                <a:srgbClr val="00B05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00B050"/>
              </a:solidFill>
              <a:ln w="9525">
                <a:solidFill>
                  <a:srgbClr val="00B050"/>
                </a:solidFill>
              </a:ln>
              <a:effectLst/>
            </c:spPr>
          </c:marker>
          <c:cat>
            <c:strRef>
              <c:f>'CR by WG FF'!$F$33:$F$55</c:f>
              <c:strCache>
                <c:ptCount val="23"/>
                <c:pt idx="0">
                  <c:v>TSG-71</c:v>
                </c:pt>
                <c:pt idx="1">
                  <c:v>TSG-72</c:v>
                </c:pt>
                <c:pt idx="2">
                  <c:v>TSG-73</c:v>
                </c:pt>
                <c:pt idx="3">
                  <c:v>TSG-74</c:v>
                </c:pt>
                <c:pt idx="4">
                  <c:v>TSG-75</c:v>
                </c:pt>
                <c:pt idx="5">
                  <c:v>TSG-76</c:v>
                </c:pt>
                <c:pt idx="6">
                  <c:v>TSG-77</c:v>
                </c:pt>
                <c:pt idx="7">
                  <c:v>TSG-78</c:v>
                </c:pt>
                <c:pt idx="8">
                  <c:v>TSG-79</c:v>
                </c:pt>
                <c:pt idx="9">
                  <c:v>TSG-80</c:v>
                </c:pt>
                <c:pt idx="10">
                  <c:v>TSG-81</c:v>
                </c:pt>
                <c:pt idx="11">
                  <c:v>TSG-82</c:v>
                </c:pt>
                <c:pt idx="12">
                  <c:v>TSG-83</c:v>
                </c:pt>
                <c:pt idx="13">
                  <c:v>TSG-84</c:v>
                </c:pt>
                <c:pt idx="14">
                  <c:v>TSG-85</c:v>
                </c:pt>
                <c:pt idx="15">
                  <c:v>TSG-86</c:v>
                </c:pt>
                <c:pt idx="16">
                  <c:v>TSG-87-e</c:v>
                </c:pt>
                <c:pt idx="17">
                  <c:v>TSG-88-e</c:v>
                </c:pt>
                <c:pt idx="18">
                  <c:v>TSG-89-e</c:v>
                </c:pt>
                <c:pt idx="19">
                  <c:v>TSG-90-e</c:v>
                </c:pt>
                <c:pt idx="20">
                  <c:v>TSG-91-e</c:v>
                </c:pt>
                <c:pt idx="21">
                  <c:v>TSG-92-e</c:v>
                </c:pt>
                <c:pt idx="22">
                  <c:v>TSG-93-e</c:v>
                </c:pt>
              </c:strCache>
            </c:strRef>
          </c:cat>
          <c:val>
            <c:numRef>
              <c:f>'CR by WG FF'!$J$33:$J$55</c:f>
              <c:numCache>
                <c:formatCode>General</c:formatCode>
                <c:ptCount val="23"/>
                <c:pt idx="0">
                  <c:v>304</c:v>
                </c:pt>
                <c:pt idx="1">
                  <c:v>316</c:v>
                </c:pt>
                <c:pt idx="2">
                  <c:v>381.75</c:v>
                </c:pt>
                <c:pt idx="3">
                  <c:v>386</c:v>
                </c:pt>
                <c:pt idx="4">
                  <c:v>414.25</c:v>
                </c:pt>
                <c:pt idx="5">
                  <c:v>435</c:v>
                </c:pt>
                <c:pt idx="6">
                  <c:v>404</c:v>
                </c:pt>
                <c:pt idx="7">
                  <c:v>408</c:v>
                </c:pt>
                <c:pt idx="8">
                  <c:v>399.75</c:v>
                </c:pt>
                <c:pt idx="9">
                  <c:v>367.5</c:v>
                </c:pt>
                <c:pt idx="10">
                  <c:v>320</c:v>
                </c:pt>
                <c:pt idx="11">
                  <c:v>286.5</c:v>
                </c:pt>
                <c:pt idx="12">
                  <c:v>295.75</c:v>
                </c:pt>
                <c:pt idx="13">
                  <c:v>305.5</c:v>
                </c:pt>
                <c:pt idx="14">
                  <c:v>340.5</c:v>
                </c:pt>
                <c:pt idx="15">
                  <c:v>452.25</c:v>
                </c:pt>
                <c:pt idx="16">
                  <c:v>455.25</c:v>
                </c:pt>
                <c:pt idx="17">
                  <c:v>524.75</c:v>
                </c:pt>
                <c:pt idx="18">
                  <c:v>551.25</c:v>
                </c:pt>
                <c:pt idx="19">
                  <c:v>491.25</c:v>
                </c:pt>
                <c:pt idx="20">
                  <c:v>584</c:v>
                </c:pt>
                <c:pt idx="21">
                  <c:v>621.75</c:v>
                </c:pt>
                <c:pt idx="22">
                  <c:v>572.75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3234-4728-9C95-6966751B2623}"/>
            </c:ext>
          </c:extLst>
        </c:ser>
        <c:ser>
          <c:idx val="4"/>
          <c:order val="4"/>
          <c:tx>
            <c:strRef>
              <c:f>'CR by WG FF'!$K$32</c:f>
              <c:strCache>
                <c:ptCount val="1"/>
                <c:pt idx="0">
                  <c:v>R5</c:v>
                </c:pt>
              </c:strCache>
            </c:strRef>
          </c:tx>
          <c:spPr>
            <a:ln w="28575" cap="rnd">
              <a:solidFill>
                <a:schemeClr val="accent5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5"/>
              </a:solidFill>
              <a:ln w="9525">
                <a:solidFill>
                  <a:schemeClr val="accent5"/>
                </a:solidFill>
              </a:ln>
              <a:effectLst/>
            </c:spPr>
          </c:marker>
          <c:cat>
            <c:strRef>
              <c:f>'CR by WG FF'!$F$33:$F$55</c:f>
              <c:strCache>
                <c:ptCount val="23"/>
                <c:pt idx="0">
                  <c:v>TSG-71</c:v>
                </c:pt>
                <c:pt idx="1">
                  <c:v>TSG-72</c:v>
                </c:pt>
                <c:pt idx="2">
                  <c:v>TSG-73</c:v>
                </c:pt>
                <c:pt idx="3">
                  <c:v>TSG-74</c:v>
                </c:pt>
                <c:pt idx="4">
                  <c:v>TSG-75</c:v>
                </c:pt>
                <c:pt idx="5">
                  <c:v>TSG-76</c:v>
                </c:pt>
                <c:pt idx="6">
                  <c:v>TSG-77</c:v>
                </c:pt>
                <c:pt idx="7">
                  <c:v>TSG-78</c:v>
                </c:pt>
                <c:pt idx="8">
                  <c:v>TSG-79</c:v>
                </c:pt>
                <c:pt idx="9">
                  <c:v>TSG-80</c:v>
                </c:pt>
                <c:pt idx="10">
                  <c:v>TSG-81</c:v>
                </c:pt>
                <c:pt idx="11">
                  <c:v>TSG-82</c:v>
                </c:pt>
                <c:pt idx="12">
                  <c:v>TSG-83</c:v>
                </c:pt>
                <c:pt idx="13">
                  <c:v>TSG-84</c:v>
                </c:pt>
                <c:pt idx="14">
                  <c:v>TSG-85</c:v>
                </c:pt>
                <c:pt idx="15">
                  <c:v>TSG-86</c:v>
                </c:pt>
                <c:pt idx="16">
                  <c:v>TSG-87-e</c:v>
                </c:pt>
                <c:pt idx="17">
                  <c:v>TSG-88-e</c:v>
                </c:pt>
                <c:pt idx="18">
                  <c:v>TSG-89-e</c:v>
                </c:pt>
                <c:pt idx="19">
                  <c:v>TSG-90-e</c:v>
                </c:pt>
                <c:pt idx="20">
                  <c:v>TSG-91-e</c:v>
                </c:pt>
                <c:pt idx="21">
                  <c:v>TSG-92-e</c:v>
                </c:pt>
                <c:pt idx="22">
                  <c:v>TSG-93-e</c:v>
                </c:pt>
              </c:strCache>
            </c:strRef>
          </c:cat>
          <c:val>
            <c:numRef>
              <c:f>'CR by WG FF'!$K$33:$K$55</c:f>
              <c:numCache>
                <c:formatCode>General</c:formatCode>
                <c:ptCount val="23"/>
                <c:pt idx="0">
                  <c:v>708.75</c:v>
                </c:pt>
                <c:pt idx="1">
                  <c:v>702.25</c:v>
                </c:pt>
                <c:pt idx="2">
                  <c:v>728.75</c:v>
                </c:pt>
                <c:pt idx="3">
                  <c:v>739.5</c:v>
                </c:pt>
                <c:pt idx="4">
                  <c:v>758.5</c:v>
                </c:pt>
                <c:pt idx="5">
                  <c:v>762</c:v>
                </c:pt>
                <c:pt idx="6">
                  <c:v>759</c:v>
                </c:pt>
                <c:pt idx="7">
                  <c:v>736</c:v>
                </c:pt>
                <c:pt idx="8">
                  <c:v>689.25</c:v>
                </c:pt>
                <c:pt idx="9">
                  <c:v>654</c:v>
                </c:pt>
                <c:pt idx="10">
                  <c:v>624.25</c:v>
                </c:pt>
                <c:pt idx="11">
                  <c:v>686.25</c:v>
                </c:pt>
                <c:pt idx="12">
                  <c:v>764.75</c:v>
                </c:pt>
                <c:pt idx="13">
                  <c:v>874.75</c:v>
                </c:pt>
                <c:pt idx="14">
                  <c:v>1004.75</c:v>
                </c:pt>
                <c:pt idx="15">
                  <c:v>1009.5</c:v>
                </c:pt>
                <c:pt idx="16">
                  <c:v>985</c:v>
                </c:pt>
                <c:pt idx="17">
                  <c:v>988.5</c:v>
                </c:pt>
                <c:pt idx="18">
                  <c:v>953.5</c:v>
                </c:pt>
                <c:pt idx="19">
                  <c:v>980.5</c:v>
                </c:pt>
                <c:pt idx="20">
                  <c:v>1065</c:v>
                </c:pt>
                <c:pt idx="21">
                  <c:v>1101</c:v>
                </c:pt>
                <c:pt idx="22">
                  <c:v>1168.5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3234-4728-9C95-6966751B262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974961496"/>
        <c:axId val="974956576"/>
      </c:lineChart>
      <c:catAx>
        <c:axId val="9749614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974956576"/>
        <c:crosses val="autoZero"/>
        <c:auto val="1"/>
        <c:lblAlgn val="ctr"/>
        <c:lblOffset val="100"/>
        <c:noMultiLvlLbl val="0"/>
      </c:catAx>
      <c:valAx>
        <c:axId val="97495657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97496149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GB"/>
              <a:t>TSG SA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'CR by WG FF'!$O$32</c:f>
              <c:strCache>
                <c:ptCount val="1"/>
                <c:pt idx="0">
                  <c:v>S1</c:v>
                </c:pt>
              </c:strCache>
            </c:strRef>
          </c:tx>
          <c:spPr>
            <a:ln w="28575" cap="rnd">
              <a:solidFill>
                <a:srgbClr val="FF000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FF0000"/>
              </a:solidFill>
              <a:ln w="9525">
                <a:solidFill>
                  <a:srgbClr val="FF0000"/>
                </a:solidFill>
              </a:ln>
              <a:effectLst/>
            </c:spPr>
          </c:marker>
          <c:cat>
            <c:strRef>
              <c:f>'CR by WG FF'!$N$33:$N$55</c:f>
              <c:strCache>
                <c:ptCount val="23"/>
                <c:pt idx="0">
                  <c:v>TSG-71</c:v>
                </c:pt>
                <c:pt idx="1">
                  <c:v>TSG-72</c:v>
                </c:pt>
                <c:pt idx="2">
                  <c:v>TSG-73</c:v>
                </c:pt>
                <c:pt idx="3">
                  <c:v>TSG-74</c:v>
                </c:pt>
                <c:pt idx="4">
                  <c:v>TSG-75</c:v>
                </c:pt>
                <c:pt idx="5">
                  <c:v>TSG-76</c:v>
                </c:pt>
                <c:pt idx="6">
                  <c:v>TSG-77</c:v>
                </c:pt>
                <c:pt idx="7">
                  <c:v>TSG-78</c:v>
                </c:pt>
                <c:pt idx="8">
                  <c:v>TSG-79</c:v>
                </c:pt>
                <c:pt idx="9">
                  <c:v>TSG-80</c:v>
                </c:pt>
                <c:pt idx="10">
                  <c:v>TSG-81</c:v>
                </c:pt>
                <c:pt idx="11">
                  <c:v>TSG-82</c:v>
                </c:pt>
                <c:pt idx="12">
                  <c:v>TSG-83</c:v>
                </c:pt>
                <c:pt idx="13">
                  <c:v>TSG-84</c:v>
                </c:pt>
                <c:pt idx="14">
                  <c:v>TSG-85</c:v>
                </c:pt>
                <c:pt idx="15">
                  <c:v>TSG-86</c:v>
                </c:pt>
                <c:pt idx="16">
                  <c:v>TSG-87-e</c:v>
                </c:pt>
                <c:pt idx="17">
                  <c:v>TSG-88-e</c:v>
                </c:pt>
                <c:pt idx="18">
                  <c:v>TSG-89-e</c:v>
                </c:pt>
                <c:pt idx="19">
                  <c:v>TSG-90-e</c:v>
                </c:pt>
                <c:pt idx="20">
                  <c:v>TSG-91-e</c:v>
                </c:pt>
                <c:pt idx="21">
                  <c:v>TSG-92-e</c:v>
                </c:pt>
                <c:pt idx="22">
                  <c:v>TSG-93-e</c:v>
                </c:pt>
              </c:strCache>
            </c:strRef>
          </c:cat>
          <c:val>
            <c:numRef>
              <c:f>'CR by WG FF'!$O$33:$O$55</c:f>
              <c:numCache>
                <c:formatCode>General</c:formatCode>
                <c:ptCount val="23"/>
                <c:pt idx="0">
                  <c:v>20</c:v>
                </c:pt>
                <c:pt idx="1">
                  <c:v>21.75</c:v>
                </c:pt>
                <c:pt idx="2">
                  <c:v>36</c:v>
                </c:pt>
                <c:pt idx="3">
                  <c:v>35.25</c:v>
                </c:pt>
                <c:pt idx="4">
                  <c:v>37</c:v>
                </c:pt>
                <c:pt idx="5">
                  <c:v>41.25</c:v>
                </c:pt>
                <c:pt idx="6">
                  <c:v>37.25</c:v>
                </c:pt>
                <c:pt idx="7">
                  <c:v>42</c:v>
                </c:pt>
                <c:pt idx="8">
                  <c:v>44.75</c:v>
                </c:pt>
                <c:pt idx="9">
                  <c:v>52</c:v>
                </c:pt>
                <c:pt idx="10">
                  <c:v>70.25</c:v>
                </c:pt>
                <c:pt idx="11">
                  <c:v>84.5</c:v>
                </c:pt>
                <c:pt idx="12">
                  <c:v>79.25</c:v>
                </c:pt>
                <c:pt idx="13">
                  <c:v>68</c:v>
                </c:pt>
                <c:pt idx="14">
                  <c:v>58.75</c:v>
                </c:pt>
                <c:pt idx="15">
                  <c:v>61.75</c:v>
                </c:pt>
                <c:pt idx="16">
                  <c:v>55.75</c:v>
                </c:pt>
                <c:pt idx="17">
                  <c:v>56.5</c:v>
                </c:pt>
                <c:pt idx="18">
                  <c:v>40.75</c:v>
                </c:pt>
                <c:pt idx="19">
                  <c:v>18.25</c:v>
                </c:pt>
                <c:pt idx="20">
                  <c:v>23.25</c:v>
                </c:pt>
                <c:pt idx="21">
                  <c:v>24.5</c:v>
                </c:pt>
                <c:pt idx="22">
                  <c:v>48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31D3-4DBF-9147-756F8CAEEF39}"/>
            </c:ext>
          </c:extLst>
        </c:ser>
        <c:ser>
          <c:idx val="1"/>
          <c:order val="1"/>
          <c:tx>
            <c:strRef>
              <c:f>'CR by WG FF'!$P$32</c:f>
              <c:strCache>
                <c:ptCount val="1"/>
                <c:pt idx="0">
                  <c:v>S2</c:v>
                </c:pt>
              </c:strCache>
            </c:strRef>
          </c:tx>
          <c:spPr>
            <a:ln w="28575" cap="rnd">
              <a:solidFill>
                <a:srgbClr val="FFC00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FFC000"/>
              </a:solidFill>
              <a:ln w="9525">
                <a:solidFill>
                  <a:srgbClr val="FFC000"/>
                </a:solidFill>
              </a:ln>
              <a:effectLst/>
            </c:spPr>
          </c:marker>
          <c:cat>
            <c:strRef>
              <c:f>'CR by WG FF'!$N$33:$N$55</c:f>
              <c:strCache>
                <c:ptCount val="23"/>
                <c:pt idx="0">
                  <c:v>TSG-71</c:v>
                </c:pt>
                <c:pt idx="1">
                  <c:v>TSG-72</c:v>
                </c:pt>
                <c:pt idx="2">
                  <c:v>TSG-73</c:v>
                </c:pt>
                <c:pt idx="3">
                  <c:v>TSG-74</c:v>
                </c:pt>
                <c:pt idx="4">
                  <c:v>TSG-75</c:v>
                </c:pt>
                <c:pt idx="5">
                  <c:v>TSG-76</c:v>
                </c:pt>
                <c:pt idx="6">
                  <c:v>TSG-77</c:v>
                </c:pt>
                <c:pt idx="7">
                  <c:v>TSG-78</c:v>
                </c:pt>
                <c:pt idx="8">
                  <c:v>TSG-79</c:v>
                </c:pt>
                <c:pt idx="9">
                  <c:v>TSG-80</c:v>
                </c:pt>
                <c:pt idx="10">
                  <c:v>TSG-81</c:v>
                </c:pt>
                <c:pt idx="11">
                  <c:v>TSG-82</c:v>
                </c:pt>
                <c:pt idx="12">
                  <c:v>TSG-83</c:v>
                </c:pt>
                <c:pt idx="13">
                  <c:v>TSG-84</c:v>
                </c:pt>
                <c:pt idx="14">
                  <c:v>TSG-85</c:v>
                </c:pt>
                <c:pt idx="15">
                  <c:v>TSG-86</c:v>
                </c:pt>
                <c:pt idx="16">
                  <c:v>TSG-87-e</c:v>
                </c:pt>
                <c:pt idx="17">
                  <c:v>TSG-88-e</c:v>
                </c:pt>
                <c:pt idx="18">
                  <c:v>TSG-89-e</c:v>
                </c:pt>
                <c:pt idx="19">
                  <c:v>TSG-90-e</c:v>
                </c:pt>
                <c:pt idx="20">
                  <c:v>TSG-91-e</c:v>
                </c:pt>
                <c:pt idx="21">
                  <c:v>TSG-92-e</c:v>
                </c:pt>
                <c:pt idx="22">
                  <c:v>TSG-93-e</c:v>
                </c:pt>
              </c:strCache>
            </c:strRef>
          </c:cat>
          <c:val>
            <c:numRef>
              <c:f>'CR by WG FF'!$P$33:$P$55</c:f>
              <c:numCache>
                <c:formatCode>General</c:formatCode>
                <c:ptCount val="23"/>
                <c:pt idx="0">
                  <c:v>93.5</c:v>
                </c:pt>
                <c:pt idx="1">
                  <c:v>88.75</c:v>
                </c:pt>
                <c:pt idx="2">
                  <c:v>107.5</c:v>
                </c:pt>
                <c:pt idx="3">
                  <c:v>110.25</c:v>
                </c:pt>
                <c:pt idx="4">
                  <c:v>110.5</c:v>
                </c:pt>
                <c:pt idx="5">
                  <c:v>107.25</c:v>
                </c:pt>
                <c:pt idx="6">
                  <c:v>89.5</c:v>
                </c:pt>
                <c:pt idx="7">
                  <c:v>82</c:v>
                </c:pt>
                <c:pt idx="8">
                  <c:v>164</c:v>
                </c:pt>
                <c:pt idx="9">
                  <c:v>245.75</c:v>
                </c:pt>
                <c:pt idx="10">
                  <c:v>292</c:v>
                </c:pt>
                <c:pt idx="11">
                  <c:v>326.75</c:v>
                </c:pt>
                <c:pt idx="12">
                  <c:v>321</c:v>
                </c:pt>
                <c:pt idx="13">
                  <c:v>349.5</c:v>
                </c:pt>
                <c:pt idx="14">
                  <c:v>352.25</c:v>
                </c:pt>
                <c:pt idx="15">
                  <c:v>413.75</c:v>
                </c:pt>
                <c:pt idx="16">
                  <c:v>417.75</c:v>
                </c:pt>
                <c:pt idx="17">
                  <c:v>362.25</c:v>
                </c:pt>
                <c:pt idx="18">
                  <c:v>320</c:v>
                </c:pt>
                <c:pt idx="19">
                  <c:v>223</c:v>
                </c:pt>
                <c:pt idx="20">
                  <c:v>200</c:v>
                </c:pt>
                <c:pt idx="21">
                  <c:v>235.25</c:v>
                </c:pt>
                <c:pt idx="22">
                  <c:v>291.75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31D3-4DBF-9147-756F8CAEEF39}"/>
            </c:ext>
          </c:extLst>
        </c:ser>
        <c:ser>
          <c:idx val="2"/>
          <c:order val="2"/>
          <c:tx>
            <c:strRef>
              <c:f>'CR by WG FF'!$Q$32</c:f>
              <c:strCache>
                <c:ptCount val="1"/>
                <c:pt idx="0">
                  <c:v>S3</c:v>
                </c:pt>
              </c:strCache>
            </c:strRef>
          </c:tx>
          <c:spPr>
            <a:ln w="28575" cap="rnd">
              <a:solidFill>
                <a:srgbClr val="FFFF0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FFFF00"/>
              </a:solidFill>
              <a:ln w="9525">
                <a:solidFill>
                  <a:srgbClr val="FFFF00"/>
                </a:solidFill>
              </a:ln>
              <a:effectLst/>
            </c:spPr>
          </c:marker>
          <c:cat>
            <c:strRef>
              <c:f>'CR by WG FF'!$N$33:$N$55</c:f>
              <c:strCache>
                <c:ptCount val="23"/>
                <c:pt idx="0">
                  <c:v>TSG-71</c:v>
                </c:pt>
                <c:pt idx="1">
                  <c:v>TSG-72</c:v>
                </c:pt>
                <c:pt idx="2">
                  <c:v>TSG-73</c:v>
                </c:pt>
                <c:pt idx="3">
                  <c:v>TSG-74</c:v>
                </c:pt>
                <c:pt idx="4">
                  <c:v>TSG-75</c:v>
                </c:pt>
                <c:pt idx="5">
                  <c:v>TSG-76</c:v>
                </c:pt>
                <c:pt idx="6">
                  <c:v>TSG-77</c:v>
                </c:pt>
                <c:pt idx="7">
                  <c:v>TSG-78</c:v>
                </c:pt>
                <c:pt idx="8">
                  <c:v>TSG-79</c:v>
                </c:pt>
                <c:pt idx="9">
                  <c:v>TSG-80</c:v>
                </c:pt>
                <c:pt idx="10">
                  <c:v>TSG-81</c:v>
                </c:pt>
                <c:pt idx="11">
                  <c:v>TSG-82</c:v>
                </c:pt>
                <c:pt idx="12">
                  <c:v>TSG-83</c:v>
                </c:pt>
                <c:pt idx="13">
                  <c:v>TSG-84</c:v>
                </c:pt>
                <c:pt idx="14">
                  <c:v>TSG-85</c:v>
                </c:pt>
                <c:pt idx="15">
                  <c:v>TSG-86</c:v>
                </c:pt>
                <c:pt idx="16">
                  <c:v>TSG-87-e</c:v>
                </c:pt>
                <c:pt idx="17">
                  <c:v>TSG-88-e</c:v>
                </c:pt>
                <c:pt idx="18">
                  <c:v>TSG-89-e</c:v>
                </c:pt>
                <c:pt idx="19">
                  <c:v>TSG-90-e</c:v>
                </c:pt>
                <c:pt idx="20">
                  <c:v>TSG-91-e</c:v>
                </c:pt>
                <c:pt idx="21">
                  <c:v>TSG-92-e</c:v>
                </c:pt>
                <c:pt idx="22">
                  <c:v>TSG-93-e</c:v>
                </c:pt>
              </c:strCache>
            </c:strRef>
          </c:cat>
          <c:val>
            <c:numRef>
              <c:f>'CR by WG FF'!$Q$33:$Q$55</c:f>
              <c:numCache>
                <c:formatCode>General</c:formatCode>
                <c:ptCount val="23"/>
                <c:pt idx="0">
                  <c:v>42.75</c:v>
                </c:pt>
                <c:pt idx="1">
                  <c:v>49.5</c:v>
                </c:pt>
                <c:pt idx="2">
                  <c:v>47.5</c:v>
                </c:pt>
                <c:pt idx="3">
                  <c:v>45.75</c:v>
                </c:pt>
                <c:pt idx="4">
                  <c:v>41</c:v>
                </c:pt>
                <c:pt idx="5">
                  <c:v>37</c:v>
                </c:pt>
                <c:pt idx="6">
                  <c:v>38.5</c:v>
                </c:pt>
                <c:pt idx="7">
                  <c:v>41.5</c:v>
                </c:pt>
                <c:pt idx="8">
                  <c:v>44.5</c:v>
                </c:pt>
                <c:pt idx="9">
                  <c:v>63.25</c:v>
                </c:pt>
                <c:pt idx="10">
                  <c:v>84.5</c:v>
                </c:pt>
                <c:pt idx="11">
                  <c:v>99.25</c:v>
                </c:pt>
                <c:pt idx="12">
                  <c:v>108</c:v>
                </c:pt>
                <c:pt idx="13">
                  <c:v>96.75</c:v>
                </c:pt>
                <c:pt idx="14">
                  <c:v>93.25</c:v>
                </c:pt>
                <c:pt idx="15">
                  <c:v>84.5</c:v>
                </c:pt>
                <c:pt idx="16">
                  <c:v>81</c:v>
                </c:pt>
                <c:pt idx="17">
                  <c:v>86.5</c:v>
                </c:pt>
                <c:pt idx="18">
                  <c:v>90</c:v>
                </c:pt>
                <c:pt idx="19">
                  <c:v>91.25</c:v>
                </c:pt>
                <c:pt idx="20">
                  <c:v>97.25</c:v>
                </c:pt>
                <c:pt idx="21">
                  <c:v>105.5</c:v>
                </c:pt>
                <c:pt idx="22">
                  <c:v>94.5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31D3-4DBF-9147-756F8CAEEF39}"/>
            </c:ext>
          </c:extLst>
        </c:ser>
        <c:ser>
          <c:idx val="3"/>
          <c:order val="3"/>
          <c:tx>
            <c:strRef>
              <c:f>'CR by WG FF'!$R$32</c:f>
              <c:strCache>
                <c:ptCount val="1"/>
                <c:pt idx="0">
                  <c:v>S4</c:v>
                </c:pt>
              </c:strCache>
            </c:strRef>
          </c:tx>
          <c:spPr>
            <a:ln w="28575" cap="rnd">
              <a:solidFill>
                <a:srgbClr val="00B05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00B050"/>
              </a:solidFill>
              <a:ln w="9525">
                <a:solidFill>
                  <a:srgbClr val="00B050"/>
                </a:solidFill>
              </a:ln>
              <a:effectLst/>
            </c:spPr>
          </c:marker>
          <c:cat>
            <c:strRef>
              <c:f>'CR by WG FF'!$N$33:$N$55</c:f>
              <c:strCache>
                <c:ptCount val="23"/>
                <c:pt idx="0">
                  <c:v>TSG-71</c:v>
                </c:pt>
                <c:pt idx="1">
                  <c:v>TSG-72</c:v>
                </c:pt>
                <c:pt idx="2">
                  <c:v>TSG-73</c:v>
                </c:pt>
                <c:pt idx="3">
                  <c:v>TSG-74</c:v>
                </c:pt>
                <c:pt idx="4">
                  <c:v>TSG-75</c:v>
                </c:pt>
                <c:pt idx="5">
                  <c:v>TSG-76</c:v>
                </c:pt>
                <c:pt idx="6">
                  <c:v>TSG-77</c:v>
                </c:pt>
                <c:pt idx="7">
                  <c:v>TSG-78</c:v>
                </c:pt>
                <c:pt idx="8">
                  <c:v>TSG-79</c:v>
                </c:pt>
                <c:pt idx="9">
                  <c:v>TSG-80</c:v>
                </c:pt>
                <c:pt idx="10">
                  <c:v>TSG-81</c:v>
                </c:pt>
                <c:pt idx="11">
                  <c:v>TSG-82</c:v>
                </c:pt>
                <c:pt idx="12">
                  <c:v>TSG-83</c:v>
                </c:pt>
                <c:pt idx="13">
                  <c:v>TSG-84</c:v>
                </c:pt>
                <c:pt idx="14">
                  <c:v>TSG-85</c:v>
                </c:pt>
                <c:pt idx="15">
                  <c:v>TSG-86</c:v>
                </c:pt>
                <c:pt idx="16">
                  <c:v>TSG-87-e</c:v>
                </c:pt>
                <c:pt idx="17">
                  <c:v>TSG-88-e</c:v>
                </c:pt>
                <c:pt idx="18">
                  <c:v>TSG-89-e</c:v>
                </c:pt>
                <c:pt idx="19">
                  <c:v>TSG-90-e</c:v>
                </c:pt>
                <c:pt idx="20">
                  <c:v>TSG-91-e</c:v>
                </c:pt>
                <c:pt idx="21">
                  <c:v>TSG-92-e</c:v>
                </c:pt>
                <c:pt idx="22">
                  <c:v>TSG-93-e</c:v>
                </c:pt>
              </c:strCache>
            </c:strRef>
          </c:cat>
          <c:val>
            <c:numRef>
              <c:f>'CR by WG FF'!$R$33:$R$55</c:f>
              <c:numCache>
                <c:formatCode>General</c:formatCode>
                <c:ptCount val="23"/>
                <c:pt idx="0">
                  <c:v>42.5</c:v>
                </c:pt>
                <c:pt idx="1">
                  <c:v>45.25</c:v>
                </c:pt>
                <c:pt idx="2">
                  <c:v>49</c:v>
                </c:pt>
                <c:pt idx="3">
                  <c:v>45.25</c:v>
                </c:pt>
                <c:pt idx="4">
                  <c:v>40.25</c:v>
                </c:pt>
                <c:pt idx="5">
                  <c:v>35.25</c:v>
                </c:pt>
                <c:pt idx="6">
                  <c:v>20</c:v>
                </c:pt>
                <c:pt idx="7">
                  <c:v>27</c:v>
                </c:pt>
                <c:pt idx="8">
                  <c:v>23.75</c:v>
                </c:pt>
                <c:pt idx="9">
                  <c:v>24.25</c:v>
                </c:pt>
                <c:pt idx="10">
                  <c:v>26.75</c:v>
                </c:pt>
                <c:pt idx="11">
                  <c:v>27</c:v>
                </c:pt>
                <c:pt idx="12">
                  <c:v>33.75</c:v>
                </c:pt>
                <c:pt idx="13">
                  <c:v>32.25</c:v>
                </c:pt>
                <c:pt idx="14">
                  <c:v>35.25</c:v>
                </c:pt>
                <c:pt idx="15">
                  <c:v>27</c:v>
                </c:pt>
                <c:pt idx="16">
                  <c:v>23.25</c:v>
                </c:pt>
                <c:pt idx="17">
                  <c:v>28.75</c:v>
                </c:pt>
                <c:pt idx="18">
                  <c:v>24</c:v>
                </c:pt>
                <c:pt idx="19">
                  <c:v>24</c:v>
                </c:pt>
                <c:pt idx="20">
                  <c:v>23.25</c:v>
                </c:pt>
                <c:pt idx="21">
                  <c:v>16</c:v>
                </c:pt>
                <c:pt idx="22">
                  <c:v>18.5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31D3-4DBF-9147-756F8CAEEF39}"/>
            </c:ext>
          </c:extLst>
        </c:ser>
        <c:ser>
          <c:idx val="4"/>
          <c:order val="4"/>
          <c:tx>
            <c:strRef>
              <c:f>'CR by WG FF'!$S$32</c:f>
              <c:strCache>
                <c:ptCount val="1"/>
                <c:pt idx="0">
                  <c:v>S5</c:v>
                </c:pt>
              </c:strCache>
            </c:strRef>
          </c:tx>
          <c:spPr>
            <a:ln w="28575" cap="rnd">
              <a:solidFill>
                <a:schemeClr val="accent5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5"/>
              </a:solidFill>
              <a:ln w="9525">
                <a:solidFill>
                  <a:srgbClr val="0070C0"/>
                </a:solidFill>
              </a:ln>
              <a:effectLst/>
            </c:spPr>
          </c:marker>
          <c:cat>
            <c:strRef>
              <c:f>'CR by WG FF'!$N$33:$N$55</c:f>
              <c:strCache>
                <c:ptCount val="23"/>
                <c:pt idx="0">
                  <c:v>TSG-71</c:v>
                </c:pt>
                <c:pt idx="1">
                  <c:v>TSG-72</c:v>
                </c:pt>
                <c:pt idx="2">
                  <c:v>TSG-73</c:v>
                </c:pt>
                <c:pt idx="3">
                  <c:v>TSG-74</c:v>
                </c:pt>
                <c:pt idx="4">
                  <c:v>TSG-75</c:v>
                </c:pt>
                <c:pt idx="5">
                  <c:v>TSG-76</c:v>
                </c:pt>
                <c:pt idx="6">
                  <c:v>TSG-77</c:v>
                </c:pt>
                <c:pt idx="7">
                  <c:v>TSG-78</c:v>
                </c:pt>
                <c:pt idx="8">
                  <c:v>TSG-79</c:v>
                </c:pt>
                <c:pt idx="9">
                  <c:v>TSG-80</c:v>
                </c:pt>
                <c:pt idx="10">
                  <c:v>TSG-81</c:v>
                </c:pt>
                <c:pt idx="11">
                  <c:v>TSG-82</c:v>
                </c:pt>
                <c:pt idx="12">
                  <c:v>TSG-83</c:v>
                </c:pt>
                <c:pt idx="13">
                  <c:v>TSG-84</c:v>
                </c:pt>
                <c:pt idx="14">
                  <c:v>TSG-85</c:v>
                </c:pt>
                <c:pt idx="15">
                  <c:v>TSG-86</c:v>
                </c:pt>
                <c:pt idx="16">
                  <c:v>TSG-87-e</c:v>
                </c:pt>
                <c:pt idx="17">
                  <c:v>TSG-88-e</c:v>
                </c:pt>
                <c:pt idx="18">
                  <c:v>TSG-89-e</c:v>
                </c:pt>
                <c:pt idx="19">
                  <c:v>TSG-90-e</c:v>
                </c:pt>
                <c:pt idx="20">
                  <c:v>TSG-91-e</c:v>
                </c:pt>
                <c:pt idx="21">
                  <c:v>TSG-92-e</c:v>
                </c:pt>
                <c:pt idx="22">
                  <c:v>TSG-93-e</c:v>
                </c:pt>
              </c:strCache>
            </c:strRef>
          </c:cat>
          <c:val>
            <c:numRef>
              <c:f>'CR by WG FF'!$S$33:$S$55</c:f>
              <c:numCache>
                <c:formatCode>General</c:formatCode>
                <c:ptCount val="23"/>
                <c:pt idx="0">
                  <c:v>69</c:v>
                </c:pt>
                <c:pt idx="1">
                  <c:v>77</c:v>
                </c:pt>
                <c:pt idx="2">
                  <c:v>71.75</c:v>
                </c:pt>
                <c:pt idx="3">
                  <c:v>66</c:v>
                </c:pt>
                <c:pt idx="4">
                  <c:v>66.75</c:v>
                </c:pt>
                <c:pt idx="5">
                  <c:v>72</c:v>
                </c:pt>
                <c:pt idx="6">
                  <c:v>67.75</c:v>
                </c:pt>
                <c:pt idx="7">
                  <c:v>62</c:v>
                </c:pt>
                <c:pt idx="8">
                  <c:v>58.5</c:v>
                </c:pt>
                <c:pt idx="9">
                  <c:v>53.25</c:v>
                </c:pt>
                <c:pt idx="10">
                  <c:v>55.75</c:v>
                </c:pt>
                <c:pt idx="11">
                  <c:v>95</c:v>
                </c:pt>
                <c:pt idx="12">
                  <c:v>130</c:v>
                </c:pt>
                <c:pt idx="13">
                  <c:v>131.5</c:v>
                </c:pt>
                <c:pt idx="14">
                  <c:v>192</c:v>
                </c:pt>
                <c:pt idx="15">
                  <c:v>223.5</c:v>
                </c:pt>
                <c:pt idx="16">
                  <c:v>204.25</c:v>
                </c:pt>
                <c:pt idx="17">
                  <c:v>236</c:v>
                </c:pt>
                <c:pt idx="18">
                  <c:v>207.5</c:v>
                </c:pt>
                <c:pt idx="19">
                  <c:v>179.75</c:v>
                </c:pt>
                <c:pt idx="20">
                  <c:v>198.25</c:v>
                </c:pt>
                <c:pt idx="21">
                  <c:v>173.25</c:v>
                </c:pt>
                <c:pt idx="22">
                  <c:v>170.75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31D3-4DBF-9147-756F8CAEEF39}"/>
            </c:ext>
          </c:extLst>
        </c:ser>
        <c:ser>
          <c:idx val="5"/>
          <c:order val="5"/>
          <c:tx>
            <c:strRef>
              <c:f>'CR by WG FF'!$T$32</c:f>
              <c:strCache>
                <c:ptCount val="1"/>
                <c:pt idx="0">
                  <c:v>S6</c:v>
                </c:pt>
              </c:strCache>
            </c:strRef>
          </c:tx>
          <c:spPr>
            <a:ln w="28575" cap="rnd">
              <a:solidFill>
                <a:srgbClr val="7030A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7030A0"/>
              </a:solidFill>
              <a:ln w="9525">
                <a:solidFill>
                  <a:srgbClr val="7030A0"/>
                </a:solidFill>
              </a:ln>
              <a:effectLst/>
            </c:spPr>
          </c:marker>
          <c:cat>
            <c:strRef>
              <c:f>'CR by WG FF'!$N$33:$N$55</c:f>
              <c:strCache>
                <c:ptCount val="23"/>
                <c:pt idx="0">
                  <c:v>TSG-71</c:v>
                </c:pt>
                <c:pt idx="1">
                  <c:v>TSG-72</c:v>
                </c:pt>
                <c:pt idx="2">
                  <c:v>TSG-73</c:v>
                </c:pt>
                <c:pt idx="3">
                  <c:v>TSG-74</c:v>
                </c:pt>
                <c:pt idx="4">
                  <c:v>TSG-75</c:v>
                </c:pt>
                <c:pt idx="5">
                  <c:v>TSG-76</c:v>
                </c:pt>
                <c:pt idx="6">
                  <c:v>TSG-77</c:v>
                </c:pt>
                <c:pt idx="7">
                  <c:v>TSG-78</c:v>
                </c:pt>
                <c:pt idx="8">
                  <c:v>TSG-79</c:v>
                </c:pt>
                <c:pt idx="9">
                  <c:v>TSG-80</c:v>
                </c:pt>
                <c:pt idx="10">
                  <c:v>TSG-81</c:v>
                </c:pt>
                <c:pt idx="11">
                  <c:v>TSG-82</c:v>
                </c:pt>
                <c:pt idx="12">
                  <c:v>TSG-83</c:v>
                </c:pt>
                <c:pt idx="13">
                  <c:v>TSG-84</c:v>
                </c:pt>
                <c:pt idx="14">
                  <c:v>TSG-85</c:v>
                </c:pt>
                <c:pt idx="15">
                  <c:v>TSG-86</c:v>
                </c:pt>
                <c:pt idx="16">
                  <c:v>TSG-87-e</c:v>
                </c:pt>
                <c:pt idx="17">
                  <c:v>TSG-88-e</c:v>
                </c:pt>
                <c:pt idx="18">
                  <c:v>TSG-89-e</c:v>
                </c:pt>
                <c:pt idx="19">
                  <c:v>TSG-90-e</c:v>
                </c:pt>
                <c:pt idx="20">
                  <c:v>TSG-91-e</c:v>
                </c:pt>
                <c:pt idx="21">
                  <c:v>TSG-92-e</c:v>
                </c:pt>
                <c:pt idx="22">
                  <c:v>TSG-93-e</c:v>
                </c:pt>
              </c:strCache>
            </c:strRef>
          </c:cat>
          <c:val>
            <c:numRef>
              <c:f>'CR by WG FF'!$T$33:$T$55</c:f>
              <c:numCache>
                <c:formatCode>General</c:formatCode>
                <c:ptCount val="23"/>
                <c:pt idx="0">
                  <c:v>8.25</c:v>
                </c:pt>
                <c:pt idx="1">
                  <c:v>18</c:v>
                </c:pt>
                <c:pt idx="2">
                  <c:v>19.25</c:v>
                </c:pt>
                <c:pt idx="3">
                  <c:v>20.75</c:v>
                </c:pt>
                <c:pt idx="4">
                  <c:v>32.75</c:v>
                </c:pt>
                <c:pt idx="5">
                  <c:v>39.75</c:v>
                </c:pt>
                <c:pt idx="6">
                  <c:v>44.75</c:v>
                </c:pt>
                <c:pt idx="7">
                  <c:v>61.5</c:v>
                </c:pt>
                <c:pt idx="8">
                  <c:v>53.75</c:v>
                </c:pt>
                <c:pt idx="9">
                  <c:v>46.25</c:v>
                </c:pt>
                <c:pt idx="10">
                  <c:v>47.25</c:v>
                </c:pt>
                <c:pt idx="11">
                  <c:v>40.25</c:v>
                </c:pt>
                <c:pt idx="12">
                  <c:v>40.75</c:v>
                </c:pt>
                <c:pt idx="13">
                  <c:v>53.5</c:v>
                </c:pt>
                <c:pt idx="14">
                  <c:v>64.75</c:v>
                </c:pt>
                <c:pt idx="15">
                  <c:v>62.75</c:v>
                </c:pt>
                <c:pt idx="16">
                  <c:v>57.75</c:v>
                </c:pt>
                <c:pt idx="17">
                  <c:v>47</c:v>
                </c:pt>
                <c:pt idx="18">
                  <c:v>40.75</c:v>
                </c:pt>
                <c:pt idx="19">
                  <c:v>44.5</c:v>
                </c:pt>
                <c:pt idx="20">
                  <c:v>44.25</c:v>
                </c:pt>
                <c:pt idx="21">
                  <c:v>47.25</c:v>
                </c:pt>
                <c:pt idx="22">
                  <c:v>50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5-31D3-4DBF-9147-756F8CAEEF3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607059936"/>
        <c:axId val="607064200"/>
      </c:lineChart>
      <c:catAx>
        <c:axId val="6070599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07064200"/>
        <c:crosses val="autoZero"/>
        <c:auto val="1"/>
        <c:lblAlgn val="ctr"/>
        <c:lblOffset val="100"/>
        <c:noMultiLvlLbl val="0"/>
      </c:catAx>
      <c:valAx>
        <c:axId val="60706420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0705993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GB" sz="1400" b="0" i="0" u="none" strike="noStrike" baseline="0">
                <a:effectLst/>
              </a:rPr>
              <a:t>TSG94e - </a:t>
            </a:r>
            <a:r>
              <a:rPr lang="en-GB"/>
              <a:t>Agreed CRs per</a:t>
            </a:r>
            <a:r>
              <a:rPr lang="en-GB" baseline="0"/>
              <a:t> TSG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agreedCRs!$B$28</c:f>
              <c:strCache>
                <c:ptCount val="1"/>
                <c:pt idx="0">
                  <c:v>CT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agreedCRs!$C$27</c:f>
              <c:strCache>
                <c:ptCount val="1"/>
                <c:pt idx="0">
                  <c:v>Number of CRs</c:v>
                </c:pt>
              </c:strCache>
            </c:strRef>
          </c:cat>
          <c:val>
            <c:numRef>
              <c:f>agreedCRs!$C$28</c:f>
              <c:numCache>
                <c:formatCode>General</c:formatCode>
                <c:ptCount val="1"/>
                <c:pt idx="0">
                  <c:v>1148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026-4874-852C-68F831F8BBBA}"/>
            </c:ext>
          </c:extLst>
        </c:ser>
        <c:ser>
          <c:idx val="1"/>
          <c:order val="1"/>
          <c:tx>
            <c:strRef>
              <c:f>agreedCRs!$B$29</c:f>
              <c:strCache>
                <c:ptCount val="1"/>
                <c:pt idx="0">
                  <c:v>RAN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agreedCRs!$C$27</c:f>
              <c:strCache>
                <c:ptCount val="1"/>
                <c:pt idx="0">
                  <c:v>Number of CRs</c:v>
                </c:pt>
              </c:strCache>
            </c:strRef>
          </c:cat>
          <c:val>
            <c:numRef>
              <c:f>agreedCRs!$C$29</c:f>
              <c:numCache>
                <c:formatCode>General</c:formatCode>
                <c:ptCount val="1"/>
                <c:pt idx="0">
                  <c:v>1573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026-4874-852C-68F831F8BBBA}"/>
            </c:ext>
          </c:extLst>
        </c:ser>
        <c:ser>
          <c:idx val="2"/>
          <c:order val="2"/>
          <c:tx>
            <c:strRef>
              <c:f>agreedCRs!$B$30</c:f>
              <c:strCache>
                <c:ptCount val="1"/>
                <c:pt idx="0">
                  <c:v>SA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agreedCRs!$C$27</c:f>
              <c:strCache>
                <c:ptCount val="1"/>
                <c:pt idx="0">
                  <c:v>Number of CRs</c:v>
                </c:pt>
              </c:strCache>
            </c:strRef>
          </c:cat>
          <c:val>
            <c:numRef>
              <c:f>agreedCRs!$C$30</c:f>
              <c:numCache>
                <c:formatCode>General</c:formatCode>
                <c:ptCount val="1"/>
                <c:pt idx="0">
                  <c:v>941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F026-4874-852C-68F831F8BBB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782448136"/>
        <c:axId val="484477504"/>
      </c:barChart>
      <c:catAx>
        <c:axId val="7824481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84477504"/>
        <c:crosses val="autoZero"/>
        <c:auto val="1"/>
        <c:lblAlgn val="ctr"/>
        <c:lblOffset val="100"/>
        <c:noMultiLvlLbl val="0"/>
      </c:catAx>
      <c:valAx>
        <c:axId val="48447750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8244813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GB"/>
              <a:t>TSG94e - Agreed</a:t>
            </a:r>
            <a:r>
              <a:rPr lang="en-GB" baseline="0"/>
              <a:t> CRs - CT WG </a:t>
            </a:r>
            <a:endParaRPr lang="en-GB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agreedCRs!$B$4</c:f>
              <c:strCache>
                <c:ptCount val="1"/>
                <c:pt idx="0">
                  <c:v>CT1</c:v>
                </c:pt>
              </c:strCache>
            </c:strRef>
          </c:tx>
          <c:spPr>
            <a:solidFill>
              <a:srgbClr val="FF0000"/>
            </a:solidFill>
            <a:ln>
              <a:solidFill>
                <a:srgbClr val="FF0000"/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agreedCRs!$C$3</c:f>
              <c:strCache>
                <c:ptCount val="1"/>
                <c:pt idx="0">
                  <c:v>Number of CRs</c:v>
                </c:pt>
              </c:strCache>
            </c:strRef>
          </c:cat>
          <c:val>
            <c:numRef>
              <c:f>agreedCRs!$C$4</c:f>
              <c:numCache>
                <c:formatCode>General</c:formatCode>
                <c:ptCount val="1"/>
                <c:pt idx="0">
                  <c:v>417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670-47D7-A4FD-F95FE1A98F8B}"/>
            </c:ext>
          </c:extLst>
        </c:ser>
        <c:ser>
          <c:idx val="1"/>
          <c:order val="1"/>
          <c:tx>
            <c:strRef>
              <c:f>agreedCRs!$B$5</c:f>
              <c:strCache>
                <c:ptCount val="1"/>
                <c:pt idx="0">
                  <c:v>CT3</c:v>
                </c:pt>
              </c:strCache>
            </c:strRef>
          </c:tx>
          <c:spPr>
            <a:solidFill>
              <a:srgbClr val="FFFF00"/>
            </a:solidFill>
            <a:ln>
              <a:solidFill>
                <a:srgbClr val="FFFF00"/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agreedCRs!$C$3</c:f>
              <c:strCache>
                <c:ptCount val="1"/>
                <c:pt idx="0">
                  <c:v>Number of CRs</c:v>
                </c:pt>
              </c:strCache>
            </c:strRef>
          </c:cat>
          <c:val>
            <c:numRef>
              <c:f>agreedCRs!$C$5</c:f>
              <c:numCache>
                <c:formatCode>General</c:formatCode>
                <c:ptCount val="1"/>
                <c:pt idx="0">
                  <c:v>351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670-47D7-A4FD-F95FE1A98F8B}"/>
            </c:ext>
          </c:extLst>
        </c:ser>
        <c:ser>
          <c:idx val="2"/>
          <c:order val="2"/>
          <c:tx>
            <c:strRef>
              <c:f>agreedCRs!$B$6</c:f>
              <c:strCache>
                <c:ptCount val="1"/>
                <c:pt idx="0">
                  <c:v>CT4</c:v>
                </c:pt>
              </c:strCache>
            </c:strRef>
          </c:tx>
          <c:spPr>
            <a:solidFill>
              <a:srgbClr val="92D050"/>
            </a:solidFill>
            <a:ln>
              <a:solidFill>
                <a:srgbClr val="92D050"/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agreedCRs!$C$3</c:f>
              <c:strCache>
                <c:ptCount val="1"/>
                <c:pt idx="0">
                  <c:v>Number of CRs</c:v>
                </c:pt>
              </c:strCache>
            </c:strRef>
          </c:cat>
          <c:val>
            <c:numRef>
              <c:f>agreedCRs!$C$6</c:f>
              <c:numCache>
                <c:formatCode>General</c:formatCode>
                <c:ptCount val="1"/>
                <c:pt idx="0">
                  <c:v>355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1670-47D7-A4FD-F95FE1A98F8B}"/>
            </c:ext>
          </c:extLst>
        </c:ser>
        <c:ser>
          <c:idx val="3"/>
          <c:order val="3"/>
          <c:tx>
            <c:strRef>
              <c:f>agreedCRs!$B$7</c:f>
              <c:strCache>
                <c:ptCount val="1"/>
                <c:pt idx="0">
                  <c:v>CT6</c:v>
                </c:pt>
              </c:strCache>
            </c:strRef>
          </c:tx>
          <c:spPr>
            <a:solidFill>
              <a:srgbClr val="7030A0"/>
            </a:solidFill>
            <a:ln>
              <a:solidFill>
                <a:srgbClr val="7030A0"/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agreedCRs!$C$3</c:f>
              <c:strCache>
                <c:ptCount val="1"/>
                <c:pt idx="0">
                  <c:v>Number of CRs</c:v>
                </c:pt>
              </c:strCache>
            </c:strRef>
          </c:cat>
          <c:val>
            <c:numRef>
              <c:f>agreedCRs!$C$7</c:f>
              <c:numCache>
                <c:formatCode>General</c:formatCode>
                <c:ptCount val="1"/>
                <c:pt idx="0">
                  <c:v>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1670-47D7-A4FD-F95FE1A98F8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672689112"/>
        <c:axId val="672691080"/>
      </c:barChart>
      <c:catAx>
        <c:axId val="6726891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72691080"/>
        <c:crosses val="autoZero"/>
        <c:auto val="1"/>
        <c:lblAlgn val="ctr"/>
        <c:lblOffset val="100"/>
        <c:noMultiLvlLbl val="0"/>
      </c:catAx>
      <c:valAx>
        <c:axId val="67269108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7268911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GB" sz="1400" b="0" i="0" u="none" strike="noStrike" baseline="0">
                <a:effectLst/>
              </a:rPr>
              <a:t>TSG94e - </a:t>
            </a:r>
            <a:r>
              <a:rPr lang="en-GB"/>
              <a:t>Agreed CRs - RAN WGs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agreedCRs!$B$10</c:f>
              <c:strCache>
                <c:ptCount val="1"/>
                <c:pt idx="0">
                  <c:v>RAN1</c:v>
                </c:pt>
              </c:strCache>
            </c:strRef>
          </c:tx>
          <c:spPr>
            <a:solidFill>
              <a:srgbClr val="FF0000"/>
            </a:solidFill>
            <a:ln>
              <a:solidFill>
                <a:srgbClr val="FF0000"/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agreedCRs!$C$9</c:f>
              <c:strCache>
                <c:ptCount val="1"/>
                <c:pt idx="0">
                  <c:v>Number of CRs</c:v>
                </c:pt>
              </c:strCache>
            </c:strRef>
          </c:cat>
          <c:val>
            <c:numRef>
              <c:f>agreedCRs!$C$10</c:f>
              <c:numCache>
                <c:formatCode>General</c:formatCode>
                <c:ptCount val="1"/>
                <c:pt idx="0">
                  <c:v>97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365-4E72-982C-48DDECE9DBF6}"/>
            </c:ext>
          </c:extLst>
        </c:ser>
        <c:ser>
          <c:idx val="1"/>
          <c:order val="1"/>
          <c:tx>
            <c:strRef>
              <c:f>agreedCRs!$B$11</c:f>
              <c:strCache>
                <c:ptCount val="1"/>
                <c:pt idx="0">
                  <c:v>RAN2</c:v>
                </c:pt>
              </c:strCache>
            </c:strRef>
          </c:tx>
          <c:spPr>
            <a:solidFill>
              <a:srgbClr val="FFC000"/>
            </a:solidFill>
            <a:ln>
              <a:solidFill>
                <a:srgbClr val="FFC000"/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agreedCRs!$C$9</c:f>
              <c:strCache>
                <c:ptCount val="1"/>
                <c:pt idx="0">
                  <c:v>Number of CRs</c:v>
                </c:pt>
              </c:strCache>
            </c:strRef>
          </c:cat>
          <c:val>
            <c:numRef>
              <c:f>agreedCRs!$C$11</c:f>
              <c:numCache>
                <c:formatCode>General</c:formatCode>
                <c:ptCount val="1"/>
                <c:pt idx="0">
                  <c:v>68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365-4E72-982C-48DDECE9DBF6}"/>
            </c:ext>
          </c:extLst>
        </c:ser>
        <c:ser>
          <c:idx val="2"/>
          <c:order val="2"/>
          <c:tx>
            <c:strRef>
              <c:f>agreedCRs!$B$12</c:f>
              <c:strCache>
                <c:ptCount val="1"/>
                <c:pt idx="0">
                  <c:v>RAN3</c:v>
                </c:pt>
              </c:strCache>
            </c:strRef>
          </c:tx>
          <c:spPr>
            <a:solidFill>
              <a:srgbClr val="FFFF00"/>
            </a:solidFill>
            <a:ln>
              <a:solidFill>
                <a:srgbClr val="FFFF00"/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agreedCRs!$C$9</c:f>
              <c:strCache>
                <c:ptCount val="1"/>
                <c:pt idx="0">
                  <c:v>Number of CRs</c:v>
                </c:pt>
              </c:strCache>
            </c:strRef>
          </c:cat>
          <c:val>
            <c:numRef>
              <c:f>agreedCRs!$C$12</c:f>
              <c:numCache>
                <c:formatCode>General</c:formatCode>
                <c:ptCount val="1"/>
                <c:pt idx="0">
                  <c:v>40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9365-4E72-982C-48DDECE9DBF6}"/>
            </c:ext>
          </c:extLst>
        </c:ser>
        <c:ser>
          <c:idx val="3"/>
          <c:order val="3"/>
          <c:tx>
            <c:strRef>
              <c:f>agreedCRs!$B$13</c:f>
              <c:strCache>
                <c:ptCount val="1"/>
                <c:pt idx="0">
                  <c:v>RAN4</c:v>
                </c:pt>
              </c:strCache>
            </c:strRef>
          </c:tx>
          <c:spPr>
            <a:solidFill>
              <a:srgbClr val="92D050"/>
            </a:solidFill>
            <a:ln>
              <a:solidFill>
                <a:srgbClr val="92D050"/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agreedCRs!$C$9</c:f>
              <c:strCache>
                <c:ptCount val="1"/>
                <c:pt idx="0">
                  <c:v>Number of CRs</c:v>
                </c:pt>
              </c:strCache>
            </c:strRef>
          </c:cat>
          <c:val>
            <c:numRef>
              <c:f>agreedCRs!$C$13</c:f>
              <c:numCache>
                <c:formatCode>General</c:formatCode>
                <c:ptCount val="1"/>
                <c:pt idx="0">
                  <c:v>161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9365-4E72-982C-48DDECE9DBF6}"/>
            </c:ext>
          </c:extLst>
        </c:ser>
        <c:ser>
          <c:idx val="4"/>
          <c:order val="4"/>
          <c:tx>
            <c:strRef>
              <c:f>agreedCRs!$B$14</c:f>
              <c:strCache>
                <c:ptCount val="1"/>
                <c:pt idx="0">
                  <c:v>RAN5</c:v>
                </c:pt>
              </c:strCache>
            </c:strRef>
          </c:tx>
          <c:spPr>
            <a:solidFill>
              <a:schemeClr val="accent1"/>
            </a:solidFill>
            <a:ln>
              <a:solidFill>
                <a:schemeClr val="accent1"/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agreedCRs!$C$9</c:f>
              <c:strCache>
                <c:ptCount val="1"/>
                <c:pt idx="0">
                  <c:v>Number of CRs</c:v>
                </c:pt>
              </c:strCache>
            </c:strRef>
          </c:cat>
          <c:val>
            <c:numRef>
              <c:f>agreedCRs!$C$14</c:f>
              <c:numCache>
                <c:formatCode>General</c:formatCode>
                <c:ptCount val="1"/>
                <c:pt idx="0">
                  <c:v>1207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9365-4E72-982C-48DDECE9DBF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672725848"/>
        <c:axId val="672733720"/>
      </c:barChart>
      <c:catAx>
        <c:axId val="67272584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72733720"/>
        <c:crosses val="autoZero"/>
        <c:auto val="1"/>
        <c:lblAlgn val="ctr"/>
        <c:lblOffset val="100"/>
        <c:noMultiLvlLbl val="0"/>
      </c:catAx>
      <c:valAx>
        <c:axId val="67273372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7272584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34">
  <cs:axisTitle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000" kern="1200"/>
  </cs:categoryAxis>
  <cs:chartArea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cs:styleClr val="auto"/>
    </cs:fontRef>
    <cs:spPr/>
    <cs:defRPr sz="900" b="1" i="0" u="none" strike="noStrike" kern="1200" baseline="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 w="9575">
        <a:solidFill>
          <a:schemeClr val="lt1">
            <a:lumMod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19050" cap="rnd" cmpd="sng" algn="ctr">
        <a:solidFill>
          <a:schemeClr val="phClr">
            <a:shade val="95000"/>
            <a:satMod val="105000"/>
          </a:schemeClr>
        </a:solidFill>
        <a:round/>
      </a:ln>
    </cs:spPr>
  </cs:dataPointLine>
  <cs:dataPointMarker>
    <cs:lnRef idx="0"/>
    <cs:fillRef idx="0"/>
    <cs:effectRef idx="0"/>
    <cs:fontRef idx="minor">
      <a:schemeClr val="dk1"/>
    </cs:fontRef>
    <cs:spPr>
      <a:solidFill>
        <a:schemeClr val="lt1"/>
      </a:solidFill>
    </cs:spPr>
  </cs:dataPointMarker>
  <cs:dataPointMarkerLayout symbol="circle" size="17"/>
  <cs:dataPointWireframe>
    <cs:lnRef idx="0">
      <cs:styleClr val="auto"/>
    </cs:lnRef>
    <cs:fillRef idx="1"/>
    <cs:effectRef idx="0"/>
    <cs:fontRef idx="minor">
      <a:schemeClr val="dk1"/>
    </cs:fontRef>
    <cs:spPr>
      <a:ln w="9525">
        <a:solidFill>
          <a:schemeClr val="phClr"/>
        </a:solidFill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>
        <a:solidFill>
          <a:schemeClr val="dk1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dk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>
        <a:solidFill>
          <a:schemeClr val="dk1">
            <a:lumMod val="15000"/>
            <a:lumOff val="85000"/>
          </a:schemeClr>
        </a:solidFill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dk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</a:ln>
    </cs:spPr>
  </cs:seriesLine>
  <cs:title>
    <cs:lnRef idx="0"/>
    <cs:fillRef idx="0"/>
    <cs:effectRef idx="0"/>
    <cs:fontRef idx="minor">
      <a:schemeClr val="dk1"/>
    </cs:fontRef>
    <cs:defRPr sz="1440" b="0" kern="1200" cap="all" spc="0" baseline="0">
      <a:gradFill>
        <a:gsLst>
          <a:gs pos="0">
            <a:schemeClr val="dk1">
              <a:lumMod val="50000"/>
              <a:lumOff val="50000"/>
            </a:schemeClr>
          </a:gs>
          <a:gs pos="100000">
            <a:schemeClr val="dk1">
              <a:lumMod val="85000"/>
              <a:lumOff val="15000"/>
            </a:schemeClr>
          </a:gs>
        </a:gsLst>
        <a:lin ang="5400000" scaled="0"/>
      </a:gradFill>
    </cs:defRPr>
  </cs:title>
  <cs:trendlin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10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05">
  <cs:axisTitle>
    <cs:lnRef idx="0"/>
    <cs:fillRef idx="0"/>
    <cs:effectRef idx="0"/>
    <cs:fontRef idx="minor">
      <a:schemeClr val="dk1">
        <a:lumMod val="75000"/>
        <a:lumOff val="2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900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lt1"/>
    </cs:fontRef>
    <cs:defRPr sz="90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90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900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18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12.xml><?xml version="1.0" encoding="utf-8"?>
<cs:chartStyle xmlns:cs="http://schemas.microsoft.com/office/drawing/2012/chartStyle" xmlns:a="http://schemas.openxmlformats.org/drawingml/2006/main" id="205">
  <cs:axisTitle>
    <cs:lnRef idx="0"/>
    <cs:fillRef idx="0"/>
    <cs:effectRef idx="0"/>
    <cs:fontRef idx="minor">
      <a:schemeClr val="dk1">
        <a:lumMod val="75000"/>
        <a:lumOff val="2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900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lt1"/>
    </cs:fontRef>
    <cs:defRPr sz="90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90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900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18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13.xml><?xml version="1.0" encoding="utf-8"?>
<cs:chartStyle xmlns:cs="http://schemas.microsoft.com/office/drawing/2012/chartStyle" xmlns:a="http://schemas.openxmlformats.org/drawingml/2006/main" id="205">
  <cs:axisTitle>
    <cs:lnRef idx="0"/>
    <cs:fillRef idx="0"/>
    <cs:effectRef idx="0"/>
    <cs:fontRef idx="minor">
      <a:schemeClr val="dk1">
        <a:lumMod val="75000"/>
        <a:lumOff val="2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900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lt1"/>
    </cs:fontRef>
    <cs:defRPr sz="90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90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900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18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14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5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6.xml><?xml version="1.0" encoding="utf-8"?>
<cs:chartStyle xmlns:cs="http://schemas.microsoft.com/office/drawing/2012/chartStyle" xmlns:a="http://schemas.openxmlformats.org/drawingml/2006/main" id="344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lt1"/>
    </cs:fontRef>
  </cs:wall>
</cs:chartStyle>
</file>

<file path=ppt/charts/style17.xml><?xml version="1.0" encoding="utf-8"?>
<cs:chartStyle xmlns:cs="http://schemas.microsoft.com/office/drawing/2012/chartStyle" xmlns:a="http://schemas.openxmlformats.org/drawingml/2006/main" id="205">
  <cs:axisTitle>
    <cs:lnRef idx="0"/>
    <cs:fillRef idx="0"/>
    <cs:effectRef idx="0"/>
    <cs:fontRef idx="minor">
      <a:schemeClr val="dk1">
        <a:lumMod val="75000"/>
        <a:lumOff val="2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900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lt1"/>
    </cs:fontRef>
    <cs:defRPr sz="90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90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900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18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18.xml><?xml version="1.0" encoding="utf-8"?>
<cs:chartStyle xmlns:cs="http://schemas.microsoft.com/office/drawing/2012/chartStyle" xmlns:a="http://schemas.openxmlformats.org/drawingml/2006/main" id="267">
  <cs:axisTitle>
    <cs:lnRef idx="0"/>
    <cs:fillRef idx="0"/>
    <cs:effectRef idx="0"/>
    <cs:fontRef idx="minor">
      <a:schemeClr val="dk1">
        <a:lumMod val="65000"/>
        <a:lumOff val="3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 cap="none" spc="0" normalizeH="0" baseline="0"/>
  </cs:categoryAxis>
  <cs:chartArea>
    <cs:lnRef idx="0"/>
    <cs:fillRef idx="0"/>
    <cs:effectRef idx="0"/>
    <cs:fontRef idx="minor">
      <a:schemeClr val="dk1"/>
    </cs:fontRef>
    <cs:spPr>
      <a:pattFill prst="dkDnDiag">
        <a:fgClr>
          <a:schemeClr val="lt1"/>
        </a:fgClr>
        <a:bgClr>
          <a:schemeClr val="dk1">
            <a:lumMod val="10000"/>
            <a:lumOff val="90000"/>
          </a:schemeClr>
        </a:bgClr>
      </a:patt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5000"/>
        </a:schemeClr>
      </a:solidFill>
      <a:ln w="9525"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lumMod val="60000"/>
              <a:lumOff val="40000"/>
            </a:schemeClr>
          </a:gs>
          <a:gs pos="0">
            <a:schemeClr val="phClr"/>
          </a:gs>
        </a:gsLst>
        <a:lin ang="5400000" scaled="0"/>
      </a:gradFill>
      <a:ln w="19050">
        <a:solidFill>
          <a:schemeClr val="lt1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lumMod val="60000"/>
              <a:lumOff val="40000"/>
            </a:schemeClr>
          </a:gs>
          <a:gs pos="0">
            <a:schemeClr val="phClr"/>
          </a:gs>
        </a:gsLst>
        <a:lin ang="5400000" scaled="0"/>
      </a:gradFill>
      <a:ln w="508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lt1"/>
      </a:solidFill>
      <a:ln w="1587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8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50000"/>
        </a:schemeClr>
      </a:solidFill>
    </cs:spPr>
    <cs:defRPr sz="900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dk1">
        <a:lumMod val="50000"/>
        <a:lumOff val="50000"/>
      </a:schemeClr>
    </cs:fontRef>
    <cs:defRPr sz="1600" b="1" kern="1200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19.xml><?xml version="1.0" encoding="utf-8"?>
<cs:chartStyle xmlns:cs="http://schemas.microsoft.com/office/drawing/2012/chartStyle" xmlns:a="http://schemas.openxmlformats.org/drawingml/2006/main" id="267">
  <cs:axisTitle>
    <cs:lnRef idx="0"/>
    <cs:fillRef idx="0"/>
    <cs:effectRef idx="0"/>
    <cs:fontRef idx="minor">
      <a:schemeClr val="dk1">
        <a:lumMod val="65000"/>
        <a:lumOff val="3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 cap="none" spc="0" normalizeH="0" baseline="0"/>
  </cs:categoryAxis>
  <cs:chartArea>
    <cs:lnRef idx="0"/>
    <cs:fillRef idx="0"/>
    <cs:effectRef idx="0"/>
    <cs:fontRef idx="minor">
      <a:schemeClr val="dk1"/>
    </cs:fontRef>
    <cs:spPr>
      <a:pattFill prst="dkDnDiag">
        <a:fgClr>
          <a:schemeClr val="lt1"/>
        </a:fgClr>
        <a:bgClr>
          <a:schemeClr val="dk1">
            <a:lumMod val="10000"/>
            <a:lumOff val="90000"/>
          </a:schemeClr>
        </a:bgClr>
      </a:patt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5000"/>
        </a:schemeClr>
      </a:solidFill>
      <a:ln w="9525"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lumMod val="60000"/>
              <a:lumOff val="40000"/>
            </a:schemeClr>
          </a:gs>
          <a:gs pos="0">
            <a:schemeClr val="phClr"/>
          </a:gs>
        </a:gsLst>
        <a:lin ang="5400000" scaled="0"/>
      </a:gradFill>
      <a:ln w="19050">
        <a:solidFill>
          <a:schemeClr val="lt1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lumMod val="60000"/>
              <a:lumOff val="40000"/>
            </a:schemeClr>
          </a:gs>
          <a:gs pos="0">
            <a:schemeClr val="phClr"/>
          </a:gs>
        </a:gsLst>
        <a:lin ang="5400000" scaled="0"/>
      </a:gradFill>
      <a:ln w="508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lt1"/>
      </a:solidFill>
      <a:ln w="1587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8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50000"/>
        </a:schemeClr>
      </a:solidFill>
    </cs:spPr>
    <cs:defRPr sz="900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dk1">
        <a:lumMod val="50000"/>
        <a:lumOff val="50000"/>
      </a:schemeClr>
    </cs:fontRef>
    <cs:defRPr sz="1600" b="1" kern="1200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0.xml><?xml version="1.0" encoding="utf-8"?>
<cs:chartStyle xmlns:cs="http://schemas.microsoft.com/office/drawing/2012/chartStyle" xmlns:a="http://schemas.openxmlformats.org/drawingml/2006/main" id="267">
  <cs:axisTitle>
    <cs:lnRef idx="0"/>
    <cs:fillRef idx="0"/>
    <cs:effectRef idx="0"/>
    <cs:fontRef idx="minor">
      <a:schemeClr val="dk1">
        <a:lumMod val="65000"/>
        <a:lumOff val="3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 cap="none" spc="0" normalizeH="0" baseline="0"/>
  </cs:categoryAxis>
  <cs:chartArea>
    <cs:lnRef idx="0"/>
    <cs:fillRef idx="0"/>
    <cs:effectRef idx="0"/>
    <cs:fontRef idx="minor">
      <a:schemeClr val="dk1"/>
    </cs:fontRef>
    <cs:spPr>
      <a:pattFill prst="dkDnDiag">
        <a:fgClr>
          <a:schemeClr val="lt1"/>
        </a:fgClr>
        <a:bgClr>
          <a:schemeClr val="dk1">
            <a:lumMod val="10000"/>
            <a:lumOff val="90000"/>
          </a:schemeClr>
        </a:bgClr>
      </a:patt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5000"/>
        </a:schemeClr>
      </a:solidFill>
      <a:ln w="9525"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lumMod val="60000"/>
              <a:lumOff val="40000"/>
            </a:schemeClr>
          </a:gs>
          <a:gs pos="0">
            <a:schemeClr val="phClr"/>
          </a:gs>
        </a:gsLst>
        <a:lin ang="5400000" scaled="0"/>
      </a:gradFill>
      <a:ln w="19050">
        <a:solidFill>
          <a:schemeClr val="lt1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lumMod val="60000"/>
              <a:lumOff val="40000"/>
            </a:schemeClr>
          </a:gs>
          <a:gs pos="0">
            <a:schemeClr val="phClr"/>
          </a:gs>
        </a:gsLst>
        <a:lin ang="5400000" scaled="0"/>
      </a:gradFill>
      <a:ln w="508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lt1"/>
      </a:solidFill>
      <a:ln w="1587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8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50000"/>
        </a:schemeClr>
      </a:solidFill>
    </cs:spPr>
    <cs:defRPr sz="900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dk1">
        <a:lumMod val="50000"/>
        <a:lumOff val="50000"/>
      </a:schemeClr>
    </cs:fontRef>
    <cs:defRPr sz="1600" b="1" kern="1200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21.xml><?xml version="1.0" encoding="utf-8"?>
<cs:chartStyle xmlns:cs="http://schemas.microsoft.com/office/drawing/2012/chartStyle" xmlns:a="http://schemas.openxmlformats.org/drawingml/2006/main" id="267">
  <cs:axisTitle>
    <cs:lnRef idx="0"/>
    <cs:fillRef idx="0"/>
    <cs:effectRef idx="0"/>
    <cs:fontRef idx="minor">
      <a:schemeClr val="dk1">
        <a:lumMod val="65000"/>
        <a:lumOff val="3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 cap="none" spc="0" normalizeH="0" baseline="0"/>
  </cs:categoryAxis>
  <cs:chartArea>
    <cs:lnRef idx="0"/>
    <cs:fillRef idx="0"/>
    <cs:effectRef idx="0"/>
    <cs:fontRef idx="minor">
      <a:schemeClr val="dk1"/>
    </cs:fontRef>
    <cs:spPr>
      <a:pattFill prst="dkDnDiag">
        <a:fgClr>
          <a:schemeClr val="lt1"/>
        </a:fgClr>
        <a:bgClr>
          <a:schemeClr val="dk1">
            <a:lumMod val="10000"/>
            <a:lumOff val="90000"/>
          </a:schemeClr>
        </a:bgClr>
      </a:patt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5000"/>
        </a:schemeClr>
      </a:solidFill>
      <a:ln w="9525"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lumMod val="60000"/>
              <a:lumOff val="40000"/>
            </a:schemeClr>
          </a:gs>
          <a:gs pos="0">
            <a:schemeClr val="phClr"/>
          </a:gs>
        </a:gsLst>
        <a:lin ang="5400000" scaled="0"/>
      </a:gradFill>
      <a:ln w="19050">
        <a:solidFill>
          <a:schemeClr val="lt1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lumMod val="60000"/>
              <a:lumOff val="40000"/>
            </a:schemeClr>
          </a:gs>
          <a:gs pos="0">
            <a:schemeClr val="phClr"/>
          </a:gs>
        </a:gsLst>
        <a:lin ang="5400000" scaled="0"/>
      </a:gradFill>
      <a:ln w="508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lt1"/>
      </a:solidFill>
      <a:ln w="1587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8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50000"/>
        </a:schemeClr>
      </a:solidFill>
    </cs:spPr>
    <cs:defRPr sz="900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dk1">
        <a:lumMod val="50000"/>
        <a:lumOff val="50000"/>
      </a:schemeClr>
    </cs:fontRef>
    <cs:defRPr sz="1600" b="1" kern="1200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22.xml><?xml version="1.0" encoding="utf-8"?>
<cs:chartStyle xmlns:cs="http://schemas.microsoft.com/office/drawing/2012/chartStyle" xmlns:a="http://schemas.openxmlformats.org/drawingml/2006/main" id="267">
  <cs:axisTitle>
    <cs:lnRef idx="0"/>
    <cs:fillRef idx="0"/>
    <cs:effectRef idx="0"/>
    <cs:fontRef idx="minor">
      <a:schemeClr val="dk1">
        <a:lumMod val="65000"/>
        <a:lumOff val="3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 cap="none" spc="0" normalizeH="0" baseline="0"/>
  </cs:categoryAxis>
  <cs:chartArea>
    <cs:lnRef idx="0"/>
    <cs:fillRef idx="0"/>
    <cs:effectRef idx="0"/>
    <cs:fontRef idx="minor">
      <a:schemeClr val="dk1"/>
    </cs:fontRef>
    <cs:spPr>
      <a:pattFill prst="dkDnDiag">
        <a:fgClr>
          <a:schemeClr val="lt1"/>
        </a:fgClr>
        <a:bgClr>
          <a:schemeClr val="dk1">
            <a:lumMod val="10000"/>
            <a:lumOff val="90000"/>
          </a:schemeClr>
        </a:bgClr>
      </a:patt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5000"/>
        </a:schemeClr>
      </a:solidFill>
      <a:ln w="9525"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lumMod val="60000"/>
              <a:lumOff val="40000"/>
            </a:schemeClr>
          </a:gs>
          <a:gs pos="0">
            <a:schemeClr val="phClr"/>
          </a:gs>
        </a:gsLst>
        <a:lin ang="5400000" scaled="0"/>
      </a:gradFill>
      <a:ln w="19050">
        <a:solidFill>
          <a:schemeClr val="lt1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lumMod val="60000"/>
              <a:lumOff val="40000"/>
            </a:schemeClr>
          </a:gs>
          <a:gs pos="0">
            <a:schemeClr val="phClr"/>
          </a:gs>
        </a:gsLst>
        <a:lin ang="5400000" scaled="0"/>
      </a:gradFill>
      <a:ln w="508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lt1"/>
      </a:solidFill>
      <a:ln w="1587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8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50000"/>
        </a:schemeClr>
      </a:solidFill>
    </cs:spPr>
    <cs:defRPr sz="900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dk1">
        <a:lumMod val="50000"/>
        <a:lumOff val="50000"/>
      </a:schemeClr>
    </cs:fontRef>
    <cs:defRPr sz="1600" b="1" kern="1200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23.xml><?xml version="1.0" encoding="utf-8"?>
<cs:chartStyle xmlns:cs="http://schemas.microsoft.com/office/drawing/2012/chartStyle" xmlns:a="http://schemas.openxmlformats.org/drawingml/2006/main" id="267">
  <cs:axisTitle>
    <cs:lnRef idx="0"/>
    <cs:fillRef idx="0"/>
    <cs:effectRef idx="0"/>
    <cs:fontRef idx="minor">
      <a:schemeClr val="dk1">
        <a:lumMod val="65000"/>
        <a:lumOff val="3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 cap="none" spc="0" normalizeH="0" baseline="0"/>
  </cs:categoryAxis>
  <cs:chartArea>
    <cs:lnRef idx="0"/>
    <cs:fillRef idx="0"/>
    <cs:effectRef idx="0"/>
    <cs:fontRef idx="minor">
      <a:schemeClr val="dk1"/>
    </cs:fontRef>
    <cs:spPr>
      <a:pattFill prst="dkDnDiag">
        <a:fgClr>
          <a:schemeClr val="lt1"/>
        </a:fgClr>
        <a:bgClr>
          <a:schemeClr val="dk1">
            <a:lumMod val="10000"/>
            <a:lumOff val="90000"/>
          </a:schemeClr>
        </a:bgClr>
      </a:patt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5000"/>
        </a:schemeClr>
      </a:solidFill>
      <a:ln w="9525"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lumMod val="60000"/>
              <a:lumOff val="40000"/>
            </a:schemeClr>
          </a:gs>
          <a:gs pos="0">
            <a:schemeClr val="phClr"/>
          </a:gs>
        </a:gsLst>
        <a:lin ang="5400000" scaled="0"/>
      </a:gradFill>
      <a:ln w="19050">
        <a:solidFill>
          <a:schemeClr val="lt1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lumMod val="60000"/>
              <a:lumOff val="40000"/>
            </a:schemeClr>
          </a:gs>
          <a:gs pos="0">
            <a:schemeClr val="phClr"/>
          </a:gs>
        </a:gsLst>
        <a:lin ang="5400000" scaled="0"/>
      </a:gradFill>
      <a:ln w="508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lt1"/>
      </a:solidFill>
      <a:ln w="1587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8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50000"/>
        </a:schemeClr>
      </a:solidFill>
    </cs:spPr>
    <cs:defRPr sz="900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dk1">
        <a:lumMod val="50000"/>
        <a:lumOff val="50000"/>
      </a:schemeClr>
    </cs:fontRef>
    <cs:defRPr sz="1600" b="1" kern="1200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24.xml><?xml version="1.0" encoding="utf-8"?>
<cs:chartStyle xmlns:cs="http://schemas.microsoft.com/office/drawing/2012/chartStyle" xmlns:a="http://schemas.openxmlformats.org/drawingml/2006/main" id="267">
  <cs:axisTitle>
    <cs:lnRef idx="0"/>
    <cs:fillRef idx="0"/>
    <cs:effectRef idx="0"/>
    <cs:fontRef idx="minor">
      <a:schemeClr val="dk1">
        <a:lumMod val="65000"/>
        <a:lumOff val="3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 cap="none" spc="0" normalizeH="0" baseline="0"/>
  </cs:categoryAxis>
  <cs:chartArea>
    <cs:lnRef idx="0"/>
    <cs:fillRef idx="0"/>
    <cs:effectRef idx="0"/>
    <cs:fontRef idx="minor">
      <a:schemeClr val="dk1"/>
    </cs:fontRef>
    <cs:spPr>
      <a:pattFill prst="dkDnDiag">
        <a:fgClr>
          <a:schemeClr val="lt1"/>
        </a:fgClr>
        <a:bgClr>
          <a:schemeClr val="dk1">
            <a:lumMod val="10000"/>
            <a:lumOff val="90000"/>
          </a:schemeClr>
        </a:bgClr>
      </a:patt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5000"/>
        </a:schemeClr>
      </a:solidFill>
      <a:ln w="9525"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lumMod val="60000"/>
              <a:lumOff val="40000"/>
            </a:schemeClr>
          </a:gs>
          <a:gs pos="0">
            <a:schemeClr val="phClr"/>
          </a:gs>
        </a:gsLst>
        <a:lin ang="5400000" scaled="0"/>
      </a:gradFill>
      <a:ln w="19050">
        <a:solidFill>
          <a:schemeClr val="lt1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lumMod val="60000"/>
              <a:lumOff val="40000"/>
            </a:schemeClr>
          </a:gs>
          <a:gs pos="0">
            <a:schemeClr val="phClr"/>
          </a:gs>
        </a:gsLst>
        <a:lin ang="5400000" scaled="0"/>
      </a:gradFill>
      <a:ln w="508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lt1"/>
      </a:solidFill>
      <a:ln w="1587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8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50000"/>
        </a:schemeClr>
      </a:solidFill>
    </cs:spPr>
    <cs:defRPr sz="900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dk1">
        <a:lumMod val="50000"/>
        <a:lumOff val="50000"/>
      </a:schemeClr>
    </cs:fontRef>
    <cs:defRPr sz="1600" b="1" kern="1200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25.xml><?xml version="1.0" encoding="utf-8"?>
<cs:chartStyle xmlns:cs="http://schemas.microsoft.com/office/drawing/2012/chartStyle" xmlns:a="http://schemas.openxmlformats.org/drawingml/2006/main" id="267">
  <cs:axisTitle>
    <cs:lnRef idx="0"/>
    <cs:fillRef idx="0"/>
    <cs:effectRef idx="0"/>
    <cs:fontRef idx="minor">
      <a:schemeClr val="dk1">
        <a:lumMod val="65000"/>
        <a:lumOff val="3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 cap="none" spc="0" normalizeH="0" baseline="0"/>
  </cs:categoryAxis>
  <cs:chartArea>
    <cs:lnRef idx="0"/>
    <cs:fillRef idx="0"/>
    <cs:effectRef idx="0"/>
    <cs:fontRef idx="minor">
      <a:schemeClr val="dk1"/>
    </cs:fontRef>
    <cs:spPr>
      <a:pattFill prst="dkDnDiag">
        <a:fgClr>
          <a:schemeClr val="lt1"/>
        </a:fgClr>
        <a:bgClr>
          <a:schemeClr val="dk1">
            <a:lumMod val="10000"/>
            <a:lumOff val="90000"/>
          </a:schemeClr>
        </a:bgClr>
      </a:patt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5000"/>
        </a:schemeClr>
      </a:solidFill>
      <a:ln w="9525"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lumMod val="60000"/>
              <a:lumOff val="40000"/>
            </a:schemeClr>
          </a:gs>
          <a:gs pos="0">
            <a:schemeClr val="phClr"/>
          </a:gs>
        </a:gsLst>
        <a:lin ang="5400000" scaled="0"/>
      </a:gradFill>
      <a:ln w="19050">
        <a:solidFill>
          <a:schemeClr val="lt1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lumMod val="60000"/>
              <a:lumOff val="40000"/>
            </a:schemeClr>
          </a:gs>
          <a:gs pos="0">
            <a:schemeClr val="phClr"/>
          </a:gs>
        </a:gsLst>
        <a:lin ang="5400000" scaled="0"/>
      </a:gradFill>
      <a:ln w="508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lt1"/>
      </a:solidFill>
      <a:ln w="1587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8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50000"/>
        </a:schemeClr>
      </a:solidFill>
    </cs:spPr>
    <cs:defRPr sz="900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dk1">
        <a:lumMod val="50000"/>
        <a:lumOff val="50000"/>
      </a:schemeClr>
    </cs:fontRef>
    <cs:defRPr sz="1600" b="1" kern="1200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26.xml><?xml version="1.0" encoding="utf-8"?>
<cs:chartStyle xmlns:cs="http://schemas.microsoft.com/office/drawing/2012/chartStyle" xmlns:a="http://schemas.openxmlformats.org/drawingml/2006/main" id="267">
  <cs:axisTitle>
    <cs:lnRef idx="0"/>
    <cs:fillRef idx="0"/>
    <cs:effectRef idx="0"/>
    <cs:fontRef idx="minor">
      <a:schemeClr val="dk1">
        <a:lumMod val="65000"/>
        <a:lumOff val="3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 cap="none" spc="0" normalizeH="0" baseline="0"/>
  </cs:categoryAxis>
  <cs:chartArea>
    <cs:lnRef idx="0"/>
    <cs:fillRef idx="0"/>
    <cs:effectRef idx="0"/>
    <cs:fontRef idx="minor">
      <a:schemeClr val="dk1"/>
    </cs:fontRef>
    <cs:spPr>
      <a:pattFill prst="dkDnDiag">
        <a:fgClr>
          <a:schemeClr val="lt1"/>
        </a:fgClr>
        <a:bgClr>
          <a:schemeClr val="dk1">
            <a:lumMod val="10000"/>
            <a:lumOff val="90000"/>
          </a:schemeClr>
        </a:bgClr>
      </a:patt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5000"/>
        </a:schemeClr>
      </a:solidFill>
      <a:ln w="9525"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lumMod val="60000"/>
              <a:lumOff val="40000"/>
            </a:schemeClr>
          </a:gs>
          <a:gs pos="0">
            <a:schemeClr val="phClr"/>
          </a:gs>
        </a:gsLst>
        <a:lin ang="5400000" scaled="0"/>
      </a:gradFill>
      <a:ln w="19050">
        <a:solidFill>
          <a:schemeClr val="lt1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lumMod val="60000"/>
              <a:lumOff val="40000"/>
            </a:schemeClr>
          </a:gs>
          <a:gs pos="0">
            <a:schemeClr val="phClr"/>
          </a:gs>
        </a:gsLst>
        <a:lin ang="5400000" scaled="0"/>
      </a:gradFill>
      <a:ln w="508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lt1"/>
      </a:solidFill>
      <a:ln w="1587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8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50000"/>
        </a:schemeClr>
      </a:solidFill>
    </cs:spPr>
    <cs:defRPr sz="900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dk1">
        <a:lumMod val="50000"/>
        <a:lumOff val="50000"/>
      </a:schemeClr>
    </cs:fontRef>
    <cs:defRPr sz="1600" b="1" kern="1200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27.xml><?xml version="1.0" encoding="utf-8"?>
<cs:chartStyle xmlns:cs="http://schemas.microsoft.com/office/drawing/2012/chartStyle" xmlns:a="http://schemas.openxmlformats.org/drawingml/2006/main" id="267">
  <cs:axisTitle>
    <cs:lnRef idx="0"/>
    <cs:fillRef idx="0"/>
    <cs:effectRef idx="0"/>
    <cs:fontRef idx="minor">
      <a:schemeClr val="dk1">
        <a:lumMod val="65000"/>
        <a:lumOff val="3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 cap="none" spc="0" normalizeH="0" baseline="0"/>
  </cs:categoryAxis>
  <cs:chartArea>
    <cs:lnRef idx="0"/>
    <cs:fillRef idx="0"/>
    <cs:effectRef idx="0"/>
    <cs:fontRef idx="minor">
      <a:schemeClr val="dk1"/>
    </cs:fontRef>
    <cs:spPr>
      <a:pattFill prst="dkDnDiag">
        <a:fgClr>
          <a:schemeClr val="lt1"/>
        </a:fgClr>
        <a:bgClr>
          <a:schemeClr val="dk1">
            <a:lumMod val="10000"/>
            <a:lumOff val="90000"/>
          </a:schemeClr>
        </a:bgClr>
      </a:patt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5000"/>
        </a:schemeClr>
      </a:solidFill>
      <a:ln w="9525"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lumMod val="60000"/>
              <a:lumOff val="40000"/>
            </a:schemeClr>
          </a:gs>
          <a:gs pos="0">
            <a:schemeClr val="phClr"/>
          </a:gs>
        </a:gsLst>
        <a:lin ang="5400000" scaled="0"/>
      </a:gradFill>
      <a:ln w="19050">
        <a:solidFill>
          <a:schemeClr val="lt1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lumMod val="60000"/>
              <a:lumOff val="40000"/>
            </a:schemeClr>
          </a:gs>
          <a:gs pos="0">
            <a:schemeClr val="phClr"/>
          </a:gs>
        </a:gsLst>
        <a:lin ang="5400000" scaled="0"/>
      </a:gradFill>
      <a:ln w="508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lt1"/>
      </a:solidFill>
      <a:ln w="1587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8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50000"/>
        </a:schemeClr>
      </a:solidFill>
    </cs:spPr>
    <cs:defRPr sz="900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dk1">
        <a:lumMod val="50000"/>
        <a:lumOff val="50000"/>
      </a:schemeClr>
    </cs:fontRef>
    <cs:defRPr sz="1600" b="1" kern="1200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28.xml><?xml version="1.0" encoding="utf-8"?>
<cs:chartStyle xmlns:cs="http://schemas.microsoft.com/office/drawing/2012/chartStyle" xmlns:a="http://schemas.openxmlformats.org/drawingml/2006/main" id="267">
  <cs:axisTitle>
    <cs:lnRef idx="0"/>
    <cs:fillRef idx="0"/>
    <cs:effectRef idx="0"/>
    <cs:fontRef idx="minor">
      <a:schemeClr val="dk1">
        <a:lumMod val="65000"/>
        <a:lumOff val="3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 cap="none" spc="0" normalizeH="0" baseline="0"/>
  </cs:categoryAxis>
  <cs:chartArea>
    <cs:lnRef idx="0"/>
    <cs:fillRef idx="0"/>
    <cs:effectRef idx="0"/>
    <cs:fontRef idx="minor">
      <a:schemeClr val="dk1"/>
    </cs:fontRef>
    <cs:spPr>
      <a:pattFill prst="dkDnDiag">
        <a:fgClr>
          <a:schemeClr val="lt1"/>
        </a:fgClr>
        <a:bgClr>
          <a:schemeClr val="dk1">
            <a:lumMod val="10000"/>
            <a:lumOff val="90000"/>
          </a:schemeClr>
        </a:bgClr>
      </a:patt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5000"/>
        </a:schemeClr>
      </a:solidFill>
      <a:ln w="9525"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lumMod val="60000"/>
              <a:lumOff val="40000"/>
            </a:schemeClr>
          </a:gs>
          <a:gs pos="0">
            <a:schemeClr val="phClr"/>
          </a:gs>
        </a:gsLst>
        <a:lin ang="5400000" scaled="0"/>
      </a:gradFill>
      <a:ln w="19050">
        <a:solidFill>
          <a:schemeClr val="lt1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lumMod val="60000"/>
              <a:lumOff val="40000"/>
            </a:schemeClr>
          </a:gs>
          <a:gs pos="0">
            <a:schemeClr val="phClr"/>
          </a:gs>
        </a:gsLst>
        <a:lin ang="5400000" scaled="0"/>
      </a:gradFill>
      <a:ln w="508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lt1"/>
      </a:solidFill>
      <a:ln w="1587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8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50000"/>
        </a:schemeClr>
      </a:solidFill>
    </cs:spPr>
    <cs:defRPr sz="900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dk1">
        <a:lumMod val="50000"/>
        <a:lumOff val="50000"/>
      </a:schemeClr>
    </cs:fontRef>
    <cs:defRPr sz="1600" b="1" kern="1200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29.xml><?xml version="1.0" encoding="utf-8"?>
<cs:chartStyle xmlns:cs="http://schemas.microsoft.com/office/drawing/2012/chartStyle" xmlns:a="http://schemas.openxmlformats.org/drawingml/2006/main" id="267">
  <cs:axisTitle>
    <cs:lnRef idx="0"/>
    <cs:fillRef idx="0"/>
    <cs:effectRef idx="0"/>
    <cs:fontRef idx="minor">
      <a:schemeClr val="dk1">
        <a:lumMod val="65000"/>
        <a:lumOff val="3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 cap="none" spc="0" normalizeH="0" baseline="0"/>
  </cs:categoryAxis>
  <cs:chartArea>
    <cs:lnRef idx="0"/>
    <cs:fillRef idx="0"/>
    <cs:effectRef idx="0"/>
    <cs:fontRef idx="minor">
      <a:schemeClr val="dk1"/>
    </cs:fontRef>
    <cs:spPr>
      <a:pattFill prst="dkDnDiag">
        <a:fgClr>
          <a:schemeClr val="lt1"/>
        </a:fgClr>
        <a:bgClr>
          <a:schemeClr val="dk1">
            <a:lumMod val="10000"/>
            <a:lumOff val="90000"/>
          </a:schemeClr>
        </a:bgClr>
      </a:patt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5000"/>
        </a:schemeClr>
      </a:solidFill>
      <a:ln w="9525"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lumMod val="60000"/>
              <a:lumOff val="40000"/>
            </a:schemeClr>
          </a:gs>
          <a:gs pos="0">
            <a:schemeClr val="phClr"/>
          </a:gs>
        </a:gsLst>
        <a:lin ang="5400000" scaled="0"/>
      </a:gradFill>
      <a:ln w="19050">
        <a:solidFill>
          <a:schemeClr val="lt1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lumMod val="60000"/>
              <a:lumOff val="40000"/>
            </a:schemeClr>
          </a:gs>
          <a:gs pos="0">
            <a:schemeClr val="phClr"/>
          </a:gs>
        </a:gsLst>
        <a:lin ang="5400000" scaled="0"/>
      </a:gradFill>
      <a:ln w="508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lt1"/>
      </a:solidFill>
      <a:ln w="1587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8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50000"/>
        </a:schemeClr>
      </a:solidFill>
    </cs:spPr>
    <cs:defRPr sz="900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dk1">
        <a:lumMod val="50000"/>
        <a:lumOff val="50000"/>
      </a:schemeClr>
    </cs:fontRef>
    <cs:defRPr sz="1600" b="1" kern="1200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0.xml><?xml version="1.0" encoding="utf-8"?>
<cs:chartStyle xmlns:cs="http://schemas.microsoft.com/office/drawing/2012/chartStyle" xmlns:a="http://schemas.openxmlformats.org/drawingml/2006/main" id="267">
  <cs:axisTitle>
    <cs:lnRef idx="0"/>
    <cs:fillRef idx="0"/>
    <cs:effectRef idx="0"/>
    <cs:fontRef idx="minor">
      <a:schemeClr val="dk1">
        <a:lumMod val="65000"/>
        <a:lumOff val="3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 cap="none" spc="0" normalizeH="0" baseline="0"/>
  </cs:categoryAxis>
  <cs:chartArea>
    <cs:lnRef idx="0"/>
    <cs:fillRef idx="0"/>
    <cs:effectRef idx="0"/>
    <cs:fontRef idx="minor">
      <a:schemeClr val="dk1"/>
    </cs:fontRef>
    <cs:spPr>
      <a:pattFill prst="dkDnDiag">
        <a:fgClr>
          <a:schemeClr val="lt1"/>
        </a:fgClr>
        <a:bgClr>
          <a:schemeClr val="dk1">
            <a:lumMod val="10000"/>
            <a:lumOff val="90000"/>
          </a:schemeClr>
        </a:bgClr>
      </a:patt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5000"/>
        </a:schemeClr>
      </a:solidFill>
      <a:ln w="9525"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lumMod val="60000"/>
              <a:lumOff val="40000"/>
            </a:schemeClr>
          </a:gs>
          <a:gs pos="0">
            <a:schemeClr val="phClr"/>
          </a:gs>
        </a:gsLst>
        <a:lin ang="5400000" scaled="0"/>
      </a:gradFill>
      <a:ln w="19050">
        <a:solidFill>
          <a:schemeClr val="lt1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lumMod val="60000"/>
              <a:lumOff val="40000"/>
            </a:schemeClr>
          </a:gs>
          <a:gs pos="0">
            <a:schemeClr val="phClr"/>
          </a:gs>
        </a:gsLst>
        <a:lin ang="5400000" scaled="0"/>
      </a:gradFill>
      <a:ln w="508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lt1"/>
      </a:solidFill>
      <a:ln w="1587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8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50000"/>
        </a:schemeClr>
      </a:solidFill>
    </cs:spPr>
    <cs:defRPr sz="900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dk1">
        <a:lumMod val="50000"/>
        <a:lumOff val="50000"/>
      </a:schemeClr>
    </cs:fontRef>
    <cs:defRPr sz="1600" b="1" kern="1200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31.xml><?xml version="1.0" encoding="utf-8"?>
<cs:chartStyle xmlns:cs="http://schemas.microsoft.com/office/drawing/2012/chartStyle" xmlns:a="http://schemas.openxmlformats.org/drawingml/2006/main" id="267">
  <cs:axisTitle>
    <cs:lnRef idx="0"/>
    <cs:fillRef idx="0"/>
    <cs:effectRef idx="0"/>
    <cs:fontRef idx="minor">
      <a:schemeClr val="dk1">
        <a:lumMod val="65000"/>
        <a:lumOff val="3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 cap="none" spc="0" normalizeH="0" baseline="0"/>
  </cs:categoryAxis>
  <cs:chartArea>
    <cs:lnRef idx="0"/>
    <cs:fillRef idx="0"/>
    <cs:effectRef idx="0"/>
    <cs:fontRef idx="minor">
      <a:schemeClr val="dk1"/>
    </cs:fontRef>
    <cs:spPr>
      <a:pattFill prst="dkDnDiag">
        <a:fgClr>
          <a:schemeClr val="lt1"/>
        </a:fgClr>
        <a:bgClr>
          <a:schemeClr val="dk1">
            <a:lumMod val="10000"/>
            <a:lumOff val="90000"/>
          </a:schemeClr>
        </a:bgClr>
      </a:patt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5000"/>
        </a:schemeClr>
      </a:solidFill>
      <a:ln w="9525"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lumMod val="60000"/>
              <a:lumOff val="40000"/>
            </a:schemeClr>
          </a:gs>
          <a:gs pos="0">
            <a:schemeClr val="phClr"/>
          </a:gs>
        </a:gsLst>
        <a:lin ang="5400000" scaled="0"/>
      </a:gradFill>
      <a:ln w="19050">
        <a:solidFill>
          <a:schemeClr val="lt1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lumMod val="60000"/>
              <a:lumOff val="40000"/>
            </a:schemeClr>
          </a:gs>
          <a:gs pos="0">
            <a:schemeClr val="phClr"/>
          </a:gs>
        </a:gsLst>
        <a:lin ang="5400000" scaled="0"/>
      </a:gradFill>
      <a:ln w="508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lt1"/>
      </a:solidFill>
      <a:ln w="1587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8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50000"/>
        </a:schemeClr>
      </a:solidFill>
    </cs:spPr>
    <cs:defRPr sz="900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dk1">
        <a:lumMod val="50000"/>
        <a:lumOff val="50000"/>
      </a:schemeClr>
    </cs:fontRef>
    <cs:defRPr sz="1600" b="1" kern="1200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32.xml><?xml version="1.0" encoding="utf-8"?>
<cs:chartStyle xmlns:cs="http://schemas.microsoft.com/office/drawing/2012/chartStyle" xmlns:a="http://schemas.openxmlformats.org/drawingml/2006/main" id="267">
  <cs:axisTitle>
    <cs:lnRef idx="0"/>
    <cs:fillRef idx="0"/>
    <cs:effectRef idx="0"/>
    <cs:fontRef idx="minor">
      <a:schemeClr val="dk1">
        <a:lumMod val="65000"/>
        <a:lumOff val="3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 cap="none" spc="0" normalizeH="0" baseline="0"/>
  </cs:categoryAxis>
  <cs:chartArea>
    <cs:lnRef idx="0"/>
    <cs:fillRef idx="0"/>
    <cs:effectRef idx="0"/>
    <cs:fontRef idx="minor">
      <a:schemeClr val="dk1"/>
    </cs:fontRef>
    <cs:spPr>
      <a:pattFill prst="dkDnDiag">
        <a:fgClr>
          <a:schemeClr val="lt1"/>
        </a:fgClr>
        <a:bgClr>
          <a:schemeClr val="dk1">
            <a:lumMod val="10000"/>
            <a:lumOff val="90000"/>
          </a:schemeClr>
        </a:bgClr>
      </a:patt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5000"/>
        </a:schemeClr>
      </a:solidFill>
      <a:ln w="9525"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lumMod val="60000"/>
              <a:lumOff val="40000"/>
            </a:schemeClr>
          </a:gs>
          <a:gs pos="0">
            <a:schemeClr val="phClr"/>
          </a:gs>
        </a:gsLst>
        <a:lin ang="5400000" scaled="0"/>
      </a:gradFill>
      <a:ln w="19050">
        <a:solidFill>
          <a:schemeClr val="lt1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lumMod val="60000"/>
              <a:lumOff val="40000"/>
            </a:schemeClr>
          </a:gs>
          <a:gs pos="0">
            <a:schemeClr val="phClr"/>
          </a:gs>
        </a:gsLst>
        <a:lin ang="5400000" scaled="0"/>
      </a:gradFill>
      <a:ln w="508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lt1"/>
      </a:solidFill>
      <a:ln w="1587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8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50000"/>
        </a:schemeClr>
      </a:solidFill>
    </cs:spPr>
    <cs:defRPr sz="900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dk1">
        <a:lumMod val="50000"/>
        <a:lumOff val="50000"/>
      </a:schemeClr>
    </cs:fontRef>
    <cs:defRPr sz="1600" b="1" kern="1200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33.xml><?xml version="1.0" encoding="utf-8"?>
<cs:chartStyle xmlns:cs="http://schemas.microsoft.com/office/drawing/2012/chartStyle" xmlns:a="http://schemas.openxmlformats.org/drawingml/2006/main" id="267">
  <cs:axisTitle>
    <cs:lnRef idx="0"/>
    <cs:fillRef idx="0"/>
    <cs:effectRef idx="0"/>
    <cs:fontRef idx="minor">
      <a:schemeClr val="dk1">
        <a:lumMod val="65000"/>
        <a:lumOff val="3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 cap="none" spc="0" normalizeH="0" baseline="0"/>
  </cs:categoryAxis>
  <cs:chartArea>
    <cs:lnRef idx="0"/>
    <cs:fillRef idx="0"/>
    <cs:effectRef idx="0"/>
    <cs:fontRef idx="minor">
      <a:schemeClr val="dk1"/>
    </cs:fontRef>
    <cs:spPr>
      <a:pattFill prst="dkDnDiag">
        <a:fgClr>
          <a:schemeClr val="lt1"/>
        </a:fgClr>
        <a:bgClr>
          <a:schemeClr val="dk1">
            <a:lumMod val="10000"/>
            <a:lumOff val="90000"/>
          </a:schemeClr>
        </a:bgClr>
      </a:patt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5000"/>
        </a:schemeClr>
      </a:solidFill>
      <a:ln w="9525"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lumMod val="60000"/>
              <a:lumOff val="40000"/>
            </a:schemeClr>
          </a:gs>
          <a:gs pos="0">
            <a:schemeClr val="phClr"/>
          </a:gs>
        </a:gsLst>
        <a:lin ang="5400000" scaled="0"/>
      </a:gradFill>
      <a:ln w="19050">
        <a:solidFill>
          <a:schemeClr val="lt1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lumMod val="60000"/>
              <a:lumOff val="40000"/>
            </a:schemeClr>
          </a:gs>
          <a:gs pos="0">
            <a:schemeClr val="phClr"/>
          </a:gs>
        </a:gsLst>
        <a:lin ang="5400000" scaled="0"/>
      </a:gradFill>
      <a:ln w="508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lt1"/>
      </a:solidFill>
      <a:ln w="1587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8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50000"/>
        </a:schemeClr>
      </a:solidFill>
    </cs:spPr>
    <cs:defRPr sz="900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dk1">
        <a:lumMod val="50000"/>
        <a:lumOff val="50000"/>
      </a:schemeClr>
    </cs:fontRef>
    <cs:defRPr sz="1600" b="1" kern="1200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34.xml><?xml version="1.0" encoding="utf-8"?>
<cs:chartStyle xmlns:cs="http://schemas.microsoft.com/office/drawing/2012/chartStyle" xmlns:a="http://schemas.openxmlformats.org/drawingml/2006/main" id="267">
  <cs:axisTitle>
    <cs:lnRef idx="0"/>
    <cs:fillRef idx="0"/>
    <cs:effectRef idx="0"/>
    <cs:fontRef idx="minor">
      <a:schemeClr val="dk1">
        <a:lumMod val="65000"/>
        <a:lumOff val="3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 cap="none" spc="0" normalizeH="0" baseline="0"/>
  </cs:categoryAxis>
  <cs:chartArea>
    <cs:lnRef idx="0"/>
    <cs:fillRef idx="0"/>
    <cs:effectRef idx="0"/>
    <cs:fontRef idx="minor">
      <a:schemeClr val="dk1"/>
    </cs:fontRef>
    <cs:spPr>
      <a:pattFill prst="dkDnDiag">
        <a:fgClr>
          <a:schemeClr val="lt1"/>
        </a:fgClr>
        <a:bgClr>
          <a:schemeClr val="dk1">
            <a:lumMod val="10000"/>
            <a:lumOff val="90000"/>
          </a:schemeClr>
        </a:bgClr>
      </a:patt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5000"/>
        </a:schemeClr>
      </a:solidFill>
      <a:ln w="9525"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lumMod val="60000"/>
              <a:lumOff val="40000"/>
            </a:schemeClr>
          </a:gs>
          <a:gs pos="0">
            <a:schemeClr val="phClr"/>
          </a:gs>
        </a:gsLst>
        <a:lin ang="5400000" scaled="0"/>
      </a:gradFill>
      <a:ln w="19050">
        <a:solidFill>
          <a:schemeClr val="lt1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lumMod val="60000"/>
              <a:lumOff val="40000"/>
            </a:schemeClr>
          </a:gs>
          <a:gs pos="0">
            <a:schemeClr val="phClr"/>
          </a:gs>
        </a:gsLst>
        <a:lin ang="5400000" scaled="0"/>
      </a:gradFill>
      <a:ln w="508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lt1"/>
      </a:solidFill>
      <a:ln w="1587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8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50000"/>
        </a:schemeClr>
      </a:solidFill>
    </cs:spPr>
    <cs:defRPr sz="900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dk1">
        <a:lumMod val="50000"/>
        <a:lumOff val="50000"/>
      </a:schemeClr>
    </cs:fontRef>
    <cs:defRPr sz="1600" b="1" kern="1200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35.xml><?xml version="1.0" encoding="utf-8"?>
<cs:chartStyle xmlns:cs="http://schemas.microsoft.com/office/drawing/2012/chartStyle" xmlns:a="http://schemas.openxmlformats.org/drawingml/2006/main" id="267">
  <cs:axisTitle>
    <cs:lnRef idx="0"/>
    <cs:fillRef idx="0"/>
    <cs:effectRef idx="0"/>
    <cs:fontRef idx="minor">
      <a:schemeClr val="dk1">
        <a:lumMod val="65000"/>
        <a:lumOff val="3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 cap="none" spc="0" normalizeH="0" baseline="0"/>
  </cs:categoryAxis>
  <cs:chartArea>
    <cs:lnRef idx="0"/>
    <cs:fillRef idx="0"/>
    <cs:effectRef idx="0"/>
    <cs:fontRef idx="minor">
      <a:schemeClr val="dk1"/>
    </cs:fontRef>
    <cs:spPr>
      <a:pattFill prst="dkDnDiag">
        <a:fgClr>
          <a:schemeClr val="lt1"/>
        </a:fgClr>
        <a:bgClr>
          <a:schemeClr val="dk1">
            <a:lumMod val="10000"/>
            <a:lumOff val="90000"/>
          </a:schemeClr>
        </a:bgClr>
      </a:patt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5000"/>
        </a:schemeClr>
      </a:solidFill>
      <a:ln w="9525"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lumMod val="60000"/>
              <a:lumOff val="40000"/>
            </a:schemeClr>
          </a:gs>
          <a:gs pos="0">
            <a:schemeClr val="phClr"/>
          </a:gs>
        </a:gsLst>
        <a:lin ang="5400000" scaled="0"/>
      </a:gradFill>
      <a:ln w="19050">
        <a:solidFill>
          <a:schemeClr val="lt1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lumMod val="60000"/>
              <a:lumOff val="40000"/>
            </a:schemeClr>
          </a:gs>
          <a:gs pos="0">
            <a:schemeClr val="phClr"/>
          </a:gs>
        </a:gsLst>
        <a:lin ang="5400000" scaled="0"/>
      </a:gradFill>
      <a:ln w="508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lt1"/>
      </a:solidFill>
      <a:ln w="1587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8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50000"/>
        </a:schemeClr>
      </a:solidFill>
    </cs:spPr>
    <cs:defRPr sz="900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dk1">
        <a:lumMod val="50000"/>
        <a:lumOff val="50000"/>
      </a:schemeClr>
    </cs:fontRef>
    <cs:defRPr sz="1600" b="1" kern="1200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36.xml><?xml version="1.0" encoding="utf-8"?>
<cs:chartStyle xmlns:cs="http://schemas.microsoft.com/office/drawing/2012/chartStyle" xmlns:a="http://schemas.openxmlformats.org/drawingml/2006/main" id="267">
  <cs:axisTitle>
    <cs:lnRef idx="0"/>
    <cs:fillRef idx="0"/>
    <cs:effectRef idx="0"/>
    <cs:fontRef idx="minor">
      <a:schemeClr val="dk1">
        <a:lumMod val="65000"/>
        <a:lumOff val="3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 cap="none" spc="0" normalizeH="0" baseline="0"/>
  </cs:categoryAxis>
  <cs:chartArea>
    <cs:lnRef idx="0"/>
    <cs:fillRef idx="0"/>
    <cs:effectRef idx="0"/>
    <cs:fontRef idx="minor">
      <a:schemeClr val="dk1"/>
    </cs:fontRef>
    <cs:spPr>
      <a:pattFill prst="dkDnDiag">
        <a:fgClr>
          <a:schemeClr val="lt1"/>
        </a:fgClr>
        <a:bgClr>
          <a:schemeClr val="dk1">
            <a:lumMod val="10000"/>
            <a:lumOff val="90000"/>
          </a:schemeClr>
        </a:bgClr>
      </a:patt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5000"/>
        </a:schemeClr>
      </a:solidFill>
      <a:ln w="9525"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lumMod val="60000"/>
              <a:lumOff val="40000"/>
            </a:schemeClr>
          </a:gs>
          <a:gs pos="0">
            <a:schemeClr val="phClr"/>
          </a:gs>
        </a:gsLst>
        <a:lin ang="5400000" scaled="0"/>
      </a:gradFill>
      <a:ln w="19050">
        <a:solidFill>
          <a:schemeClr val="lt1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lumMod val="60000"/>
              <a:lumOff val="40000"/>
            </a:schemeClr>
          </a:gs>
          <a:gs pos="0">
            <a:schemeClr val="phClr"/>
          </a:gs>
        </a:gsLst>
        <a:lin ang="5400000" scaled="0"/>
      </a:gradFill>
      <a:ln w="508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lt1"/>
      </a:solidFill>
      <a:ln w="1587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8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50000"/>
        </a:schemeClr>
      </a:solidFill>
    </cs:spPr>
    <cs:defRPr sz="900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dk1">
        <a:lumMod val="50000"/>
        <a:lumOff val="50000"/>
      </a:schemeClr>
    </cs:fontRef>
    <cs:defRPr sz="1600" b="1" kern="1200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37.xml><?xml version="1.0" encoding="utf-8"?>
<cs:chartStyle xmlns:cs="http://schemas.microsoft.com/office/drawing/2012/chartStyle" xmlns:a="http://schemas.openxmlformats.org/drawingml/2006/main" id="267">
  <cs:axisTitle>
    <cs:lnRef idx="0"/>
    <cs:fillRef idx="0"/>
    <cs:effectRef idx="0"/>
    <cs:fontRef idx="minor">
      <a:schemeClr val="dk1">
        <a:lumMod val="65000"/>
        <a:lumOff val="3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 cap="none" spc="0" normalizeH="0" baseline="0"/>
  </cs:categoryAxis>
  <cs:chartArea>
    <cs:lnRef idx="0"/>
    <cs:fillRef idx="0"/>
    <cs:effectRef idx="0"/>
    <cs:fontRef idx="minor">
      <a:schemeClr val="dk1"/>
    </cs:fontRef>
    <cs:spPr>
      <a:pattFill prst="dkDnDiag">
        <a:fgClr>
          <a:schemeClr val="lt1"/>
        </a:fgClr>
        <a:bgClr>
          <a:schemeClr val="dk1">
            <a:lumMod val="10000"/>
            <a:lumOff val="90000"/>
          </a:schemeClr>
        </a:bgClr>
      </a:patt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5000"/>
        </a:schemeClr>
      </a:solidFill>
      <a:ln w="9525"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lumMod val="60000"/>
              <a:lumOff val="40000"/>
            </a:schemeClr>
          </a:gs>
          <a:gs pos="0">
            <a:schemeClr val="phClr"/>
          </a:gs>
        </a:gsLst>
        <a:lin ang="5400000" scaled="0"/>
      </a:gradFill>
      <a:ln w="19050">
        <a:solidFill>
          <a:schemeClr val="lt1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lumMod val="60000"/>
              <a:lumOff val="40000"/>
            </a:schemeClr>
          </a:gs>
          <a:gs pos="0">
            <a:schemeClr val="phClr"/>
          </a:gs>
        </a:gsLst>
        <a:lin ang="5400000" scaled="0"/>
      </a:gradFill>
      <a:ln w="508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lt1"/>
      </a:solidFill>
      <a:ln w="1587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8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50000"/>
        </a:schemeClr>
      </a:solidFill>
    </cs:spPr>
    <cs:defRPr sz="900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dk1">
        <a:lumMod val="50000"/>
        <a:lumOff val="50000"/>
      </a:schemeClr>
    </cs:fontRef>
    <cs:defRPr sz="1600" b="1" kern="1200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38.xml><?xml version="1.0" encoding="utf-8"?>
<cs:chartStyle xmlns:cs="http://schemas.microsoft.com/office/drawing/2012/chartStyle" xmlns:a="http://schemas.openxmlformats.org/drawingml/2006/main" id="267">
  <cs:axisTitle>
    <cs:lnRef idx="0"/>
    <cs:fillRef idx="0"/>
    <cs:effectRef idx="0"/>
    <cs:fontRef idx="minor">
      <a:schemeClr val="dk1">
        <a:lumMod val="65000"/>
        <a:lumOff val="3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 cap="none" spc="0" normalizeH="0" baseline="0"/>
  </cs:categoryAxis>
  <cs:chartArea>
    <cs:lnRef idx="0"/>
    <cs:fillRef idx="0"/>
    <cs:effectRef idx="0"/>
    <cs:fontRef idx="minor">
      <a:schemeClr val="dk1"/>
    </cs:fontRef>
    <cs:spPr>
      <a:pattFill prst="dkDnDiag">
        <a:fgClr>
          <a:schemeClr val="lt1"/>
        </a:fgClr>
        <a:bgClr>
          <a:schemeClr val="dk1">
            <a:lumMod val="10000"/>
            <a:lumOff val="90000"/>
          </a:schemeClr>
        </a:bgClr>
      </a:patt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5000"/>
        </a:schemeClr>
      </a:solidFill>
      <a:ln w="9525"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lumMod val="60000"/>
              <a:lumOff val="40000"/>
            </a:schemeClr>
          </a:gs>
          <a:gs pos="0">
            <a:schemeClr val="phClr"/>
          </a:gs>
        </a:gsLst>
        <a:lin ang="5400000" scaled="0"/>
      </a:gradFill>
      <a:ln w="19050">
        <a:solidFill>
          <a:schemeClr val="lt1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lumMod val="60000"/>
              <a:lumOff val="40000"/>
            </a:schemeClr>
          </a:gs>
          <a:gs pos="0">
            <a:schemeClr val="phClr"/>
          </a:gs>
        </a:gsLst>
        <a:lin ang="5400000" scaled="0"/>
      </a:gradFill>
      <a:ln w="508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lt1"/>
      </a:solidFill>
      <a:ln w="1587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8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50000"/>
        </a:schemeClr>
      </a:solidFill>
    </cs:spPr>
    <cs:defRPr sz="900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dk1">
        <a:lumMod val="50000"/>
        <a:lumOff val="50000"/>
      </a:schemeClr>
    </cs:fontRef>
    <cs:defRPr sz="1600" b="1" kern="1200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39.xml><?xml version="1.0" encoding="utf-8"?>
<cs:chartStyle xmlns:cs="http://schemas.microsoft.com/office/drawing/2012/chartStyle" xmlns:a="http://schemas.openxmlformats.org/drawingml/2006/main" id="267">
  <cs:axisTitle>
    <cs:lnRef idx="0"/>
    <cs:fillRef idx="0"/>
    <cs:effectRef idx="0"/>
    <cs:fontRef idx="minor">
      <a:schemeClr val="dk1">
        <a:lumMod val="65000"/>
        <a:lumOff val="3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 cap="none" spc="0" normalizeH="0" baseline="0"/>
  </cs:categoryAxis>
  <cs:chartArea>
    <cs:lnRef idx="0"/>
    <cs:fillRef idx="0"/>
    <cs:effectRef idx="0"/>
    <cs:fontRef idx="minor">
      <a:schemeClr val="dk1"/>
    </cs:fontRef>
    <cs:spPr>
      <a:pattFill prst="dkDnDiag">
        <a:fgClr>
          <a:schemeClr val="lt1"/>
        </a:fgClr>
        <a:bgClr>
          <a:schemeClr val="dk1">
            <a:lumMod val="10000"/>
            <a:lumOff val="90000"/>
          </a:schemeClr>
        </a:bgClr>
      </a:patt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5000"/>
        </a:schemeClr>
      </a:solidFill>
      <a:ln w="9525"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lumMod val="60000"/>
              <a:lumOff val="40000"/>
            </a:schemeClr>
          </a:gs>
          <a:gs pos="0">
            <a:schemeClr val="phClr"/>
          </a:gs>
        </a:gsLst>
        <a:lin ang="5400000" scaled="0"/>
      </a:gradFill>
      <a:ln w="19050">
        <a:solidFill>
          <a:schemeClr val="lt1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lumMod val="60000"/>
              <a:lumOff val="40000"/>
            </a:schemeClr>
          </a:gs>
          <a:gs pos="0">
            <a:schemeClr val="phClr"/>
          </a:gs>
        </a:gsLst>
        <a:lin ang="5400000" scaled="0"/>
      </a:gradFill>
      <a:ln w="508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lt1"/>
      </a:solidFill>
      <a:ln w="1587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8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50000"/>
        </a:schemeClr>
      </a:solidFill>
    </cs:spPr>
    <cs:defRPr sz="900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dk1">
        <a:lumMod val="50000"/>
        <a:lumOff val="50000"/>
      </a:schemeClr>
    </cs:fontRef>
    <cs:defRPr sz="1600" b="1" kern="1200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4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0.xml><?xml version="1.0" encoding="utf-8"?>
<cs:chartStyle xmlns:cs="http://schemas.microsoft.com/office/drawing/2012/chartStyle" xmlns:a="http://schemas.openxmlformats.org/drawingml/2006/main" id="267">
  <cs:axisTitle>
    <cs:lnRef idx="0"/>
    <cs:fillRef idx="0"/>
    <cs:effectRef idx="0"/>
    <cs:fontRef idx="minor">
      <a:schemeClr val="dk1">
        <a:lumMod val="65000"/>
        <a:lumOff val="3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 cap="none" spc="0" normalizeH="0" baseline="0"/>
  </cs:categoryAxis>
  <cs:chartArea>
    <cs:lnRef idx="0"/>
    <cs:fillRef idx="0"/>
    <cs:effectRef idx="0"/>
    <cs:fontRef idx="minor">
      <a:schemeClr val="dk1"/>
    </cs:fontRef>
    <cs:spPr>
      <a:pattFill prst="dkDnDiag">
        <a:fgClr>
          <a:schemeClr val="lt1"/>
        </a:fgClr>
        <a:bgClr>
          <a:schemeClr val="dk1">
            <a:lumMod val="10000"/>
            <a:lumOff val="90000"/>
          </a:schemeClr>
        </a:bgClr>
      </a:patt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5000"/>
        </a:schemeClr>
      </a:solidFill>
      <a:ln w="9525"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lumMod val="60000"/>
              <a:lumOff val="40000"/>
            </a:schemeClr>
          </a:gs>
          <a:gs pos="0">
            <a:schemeClr val="phClr"/>
          </a:gs>
        </a:gsLst>
        <a:lin ang="5400000" scaled="0"/>
      </a:gradFill>
      <a:ln w="19050">
        <a:solidFill>
          <a:schemeClr val="lt1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lumMod val="60000"/>
              <a:lumOff val="40000"/>
            </a:schemeClr>
          </a:gs>
          <a:gs pos="0">
            <a:schemeClr val="phClr"/>
          </a:gs>
        </a:gsLst>
        <a:lin ang="5400000" scaled="0"/>
      </a:gradFill>
      <a:ln w="508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lt1"/>
      </a:solidFill>
      <a:ln w="1587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8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50000"/>
        </a:schemeClr>
      </a:solidFill>
    </cs:spPr>
    <cs:defRPr sz="900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dk1">
        <a:lumMod val="50000"/>
        <a:lumOff val="50000"/>
      </a:schemeClr>
    </cs:fontRef>
    <cs:defRPr sz="1600" b="1" kern="1200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41.xml><?xml version="1.0" encoding="utf-8"?>
<cs:chartStyle xmlns:cs="http://schemas.microsoft.com/office/drawing/2012/chartStyle" xmlns:a="http://schemas.openxmlformats.org/drawingml/2006/main" id="267">
  <cs:axisTitle>
    <cs:lnRef idx="0"/>
    <cs:fillRef idx="0"/>
    <cs:effectRef idx="0"/>
    <cs:fontRef idx="minor">
      <a:schemeClr val="dk1">
        <a:lumMod val="65000"/>
        <a:lumOff val="3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 cap="none" spc="0" normalizeH="0" baseline="0"/>
  </cs:categoryAxis>
  <cs:chartArea>
    <cs:lnRef idx="0"/>
    <cs:fillRef idx="0"/>
    <cs:effectRef idx="0"/>
    <cs:fontRef idx="minor">
      <a:schemeClr val="dk1"/>
    </cs:fontRef>
    <cs:spPr>
      <a:pattFill prst="dkDnDiag">
        <a:fgClr>
          <a:schemeClr val="lt1"/>
        </a:fgClr>
        <a:bgClr>
          <a:schemeClr val="dk1">
            <a:lumMod val="10000"/>
            <a:lumOff val="90000"/>
          </a:schemeClr>
        </a:bgClr>
      </a:patt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5000"/>
        </a:schemeClr>
      </a:solidFill>
      <a:ln w="9525"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lumMod val="60000"/>
              <a:lumOff val="40000"/>
            </a:schemeClr>
          </a:gs>
          <a:gs pos="0">
            <a:schemeClr val="phClr"/>
          </a:gs>
        </a:gsLst>
        <a:lin ang="5400000" scaled="0"/>
      </a:gradFill>
      <a:ln w="19050">
        <a:solidFill>
          <a:schemeClr val="lt1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lumMod val="60000"/>
              <a:lumOff val="40000"/>
            </a:schemeClr>
          </a:gs>
          <a:gs pos="0">
            <a:schemeClr val="phClr"/>
          </a:gs>
        </a:gsLst>
        <a:lin ang="5400000" scaled="0"/>
      </a:gradFill>
      <a:ln w="508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lt1"/>
      </a:solidFill>
      <a:ln w="1587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8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50000"/>
        </a:schemeClr>
      </a:solidFill>
    </cs:spPr>
    <cs:defRPr sz="900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dk1">
        <a:lumMod val="50000"/>
        <a:lumOff val="50000"/>
      </a:schemeClr>
    </cs:fontRef>
    <cs:defRPr sz="1600" b="1" kern="1200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42.xml><?xml version="1.0" encoding="utf-8"?>
<cs:chartStyle xmlns:cs="http://schemas.microsoft.com/office/drawing/2012/chartStyle" xmlns:a="http://schemas.openxmlformats.org/drawingml/2006/main" id="267">
  <cs:axisTitle>
    <cs:lnRef idx="0"/>
    <cs:fillRef idx="0"/>
    <cs:effectRef idx="0"/>
    <cs:fontRef idx="minor">
      <a:schemeClr val="dk1">
        <a:lumMod val="65000"/>
        <a:lumOff val="3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 cap="none" spc="0" normalizeH="0" baseline="0"/>
  </cs:categoryAxis>
  <cs:chartArea>
    <cs:lnRef idx="0"/>
    <cs:fillRef idx="0"/>
    <cs:effectRef idx="0"/>
    <cs:fontRef idx="minor">
      <a:schemeClr val="dk1"/>
    </cs:fontRef>
    <cs:spPr>
      <a:pattFill prst="dkDnDiag">
        <a:fgClr>
          <a:schemeClr val="lt1"/>
        </a:fgClr>
        <a:bgClr>
          <a:schemeClr val="dk1">
            <a:lumMod val="10000"/>
            <a:lumOff val="90000"/>
          </a:schemeClr>
        </a:bgClr>
      </a:patt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5000"/>
        </a:schemeClr>
      </a:solidFill>
      <a:ln w="9525"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lumMod val="60000"/>
              <a:lumOff val="40000"/>
            </a:schemeClr>
          </a:gs>
          <a:gs pos="0">
            <a:schemeClr val="phClr"/>
          </a:gs>
        </a:gsLst>
        <a:lin ang="5400000" scaled="0"/>
      </a:gradFill>
      <a:ln w="19050">
        <a:solidFill>
          <a:schemeClr val="lt1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lumMod val="60000"/>
              <a:lumOff val="40000"/>
            </a:schemeClr>
          </a:gs>
          <a:gs pos="0">
            <a:schemeClr val="phClr"/>
          </a:gs>
        </a:gsLst>
        <a:lin ang="5400000" scaled="0"/>
      </a:gradFill>
      <a:ln w="508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lt1"/>
      </a:solidFill>
      <a:ln w="1587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8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50000"/>
        </a:schemeClr>
      </a:solidFill>
    </cs:spPr>
    <cs:defRPr sz="900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dk1">
        <a:lumMod val="50000"/>
        <a:lumOff val="50000"/>
      </a:schemeClr>
    </cs:fontRef>
    <cs:defRPr sz="1600" b="1" kern="1200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43.xml><?xml version="1.0" encoding="utf-8"?>
<cs:chartStyle xmlns:cs="http://schemas.microsoft.com/office/drawing/2012/chartStyle" xmlns:a="http://schemas.openxmlformats.org/drawingml/2006/main" id="267">
  <cs:axisTitle>
    <cs:lnRef idx="0"/>
    <cs:fillRef idx="0"/>
    <cs:effectRef idx="0"/>
    <cs:fontRef idx="minor">
      <a:schemeClr val="dk1">
        <a:lumMod val="65000"/>
        <a:lumOff val="3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 cap="none" spc="0" normalizeH="0" baseline="0"/>
  </cs:categoryAxis>
  <cs:chartArea>
    <cs:lnRef idx="0"/>
    <cs:fillRef idx="0"/>
    <cs:effectRef idx="0"/>
    <cs:fontRef idx="minor">
      <a:schemeClr val="dk1"/>
    </cs:fontRef>
    <cs:spPr>
      <a:pattFill prst="dkDnDiag">
        <a:fgClr>
          <a:schemeClr val="lt1"/>
        </a:fgClr>
        <a:bgClr>
          <a:schemeClr val="dk1">
            <a:lumMod val="10000"/>
            <a:lumOff val="90000"/>
          </a:schemeClr>
        </a:bgClr>
      </a:patt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5000"/>
        </a:schemeClr>
      </a:solidFill>
      <a:ln w="9525"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lumMod val="60000"/>
              <a:lumOff val="40000"/>
            </a:schemeClr>
          </a:gs>
          <a:gs pos="0">
            <a:schemeClr val="phClr"/>
          </a:gs>
        </a:gsLst>
        <a:lin ang="5400000" scaled="0"/>
      </a:gradFill>
      <a:ln w="19050">
        <a:solidFill>
          <a:schemeClr val="lt1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lumMod val="60000"/>
              <a:lumOff val="40000"/>
            </a:schemeClr>
          </a:gs>
          <a:gs pos="0">
            <a:schemeClr val="phClr"/>
          </a:gs>
        </a:gsLst>
        <a:lin ang="5400000" scaled="0"/>
      </a:gradFill>
      <a:ln w="508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lt1"/>
      </a:solidFill>
      <a:ln w="1587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8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50000"/>
        </a:schemeClr>
      </a:solidFill>
    </cs:spPr>
    <cs:defRPr sz="900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dk1">
        <a:lumMod val="50000"/>
        <a:lumOff val="50000"/>
      </a:schemeClr>
    </cs:fontRef>
    <cs:defRPr sz="1600" b="1" kern="1200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44.xml><?xml version="1.0" encoding="utf-8"?>
<cs:chartStyle xmlns:cs="http://schemas.microsoft.com/office/drawing/2012/chartStyle" xmlns:a="http://schemas.openxmlformats.org/drawingml/2006/main" id="267">
  <cs:axisTitle>
    <cs:lnRef idx="0"/>
    <cs:fillRef idx="0"/>
    <cs:effectRef idx="0"/>
    <cs:fontRef idx="minor">
      <a:schemeClr val="dk1">
        <a:lumMod val="65000"/>
        <a:lumOff val="3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 cap="none" spc="0" normalizeH="0" baseline="0"/>
  </cs:categoryAxis>
  <cs:chartArea>
    <cs:lnRef idx="0"/>
    <cs:fillRef idx="0"/>
    <cs:effectRef idx="0"/>
    <cs:fontRef idx="minor">
      <a:schemeClr val="dk1"/>
    </cs:fontRef>
    <cs:spPr>
      <a:pattFill prst="dkDnDiag">
        <a:fgClr>
          <a:schemeClr val="lt1"/>
        </a:fgClr>
        <a:bgClr>
          <a:schemeClr val="dk1">
            <a:lumMod val="10000"/>
            <a:lumOff val="90000"/>
          </a:schemeClr>
        </a:bgClr>
      </a:patt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5000"/>
        </a:schemeClr>
      </a:solidFill>
      <a:ln w="9525"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lumMod val="60000"/>
              <a:lumOff val="40000"/>
            </a:schemeClr>
          </a:gs>
          <a:gs pos="0">
            <a:schemeClr val="phClr"/>
          </a:gs>
        </a:gsLst>
        <a:lin ang="5400000" scaled="0"/>
      </a:gradFill>
      <a:ln w="19050">
        <a:solidFill>
          <a:schemeClr val="lt1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lumMod val="60000"/>
              <a:lumOff val="40000"/>
            </a:schemeClr>
          </a:gs>
          <a:gs pos="0">
            <a:schemeClr val="phClr"/>
          </a:gs>
        </a:gsLst>
        <a:lin ang="5400000" scaled="0"/>
      </a:gradFill>
      <a:ln w="508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lt1"/>
      </a:solidFill>
      <a:ln w="1587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8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50000"/>
        </a:schemeClr>
      </a:solidFill>
    </cs:spPr>
    <cs:defRPr sz="900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dk1">
        <a:lumMod val="50000"/>
        <a:lumOff val="50000"/>
      </a:schemeClr>
    </cs:fontRef>
    <cs:defRPr sz="1600" b="1" kern="1200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45.xml><?xml version="1.0" encoding="utf-8"?>
<cs:chartStyle xmlns:cs="http://schemas.microsoft.com/office/drawing/2012/chartStyle" xmlns:a="http://schemas.openxmlformats.org/drawingml/2006/main" id="267">
  <cs:axisTitle>
    <cs:lnRef idx="0"/>
    <cs:fillRef idx="0"/>
    <cs:effectRef idx="0"/>
    <cs:fontRef idx="minor">
      <a:schemeClr val="dk1">
        <a:lumMod val="65000"/>
        <a:lumOff val="3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 cap="none" spc="0" normalizeH="0" baseline="0"/>
  </cs:categoryAxis>
  <cs:chartArea>
    <cs:lnRef idx="0"/>
    <cs:fillRef idx="0"/>
    <cs:effectRef idx="0"/>
    <cs:fontRef idx="minor">
      <a:schemeClr val="dk1"/>
    </cs:fontRef>
    <cs:spPr>
      <a:pattFill prst="dkDnDiag">
        <a:fgClr>
          <a:schemeClr val="lt1"/>
        </a:fgClr>
        <a:bgClr>
          <a:schemeClr val="dk1">
            <a:lumMod val="10000"/>
            <a:lumOff val="90000"/>
          </a:schemeClr>
        </a:bgClr>
      </a:patt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5000"/>
        </a:schemeClr>
      </a:solidFill>
      <a:ln w="9525"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lumMod val="60000"/>
              <a:lumOff val="40000"/>
            </a:schemeClr>
          </a:gs>
          <a:gs pos="0">
            <a:schemeClr val="phClr"/>
          </a:gs>
        </a:gsLst>
        <a:lin ang="5400000" scaled="0"/>
      </a:gradFill>
      <a:ln w="19050">
        <a:solidFill>
          <a:schemeClr val="lt1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lumMod val="60000"/>
              <a:lumOff val="40000"/>
            </a:schemeClr>
          </a:gs>
          <a:gs pos="0">
            <a:schemeClr val="phClr"/>
          </a:gs>
        </a:gsLst>
        <a:lin ang="5400000" scaled="0"/>
      </a:gradFill>
      <a:ln w="508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lt1"/>
      </a:solidFill>
      <a:ln w="1587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8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50000"/>
        </a:schemeClr>
      </a:solidFill>
    </cs:spPr>
    <cs:defRPr sz="900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dk1">
        <a:lumMod val="50000"/>
        <a:lumOff val="50000"/>
      </a:schemeClr>
    </cs:fontRef>
    <cs:defRPr sz="1600" b="1" kern="1200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46.xml><?xml version="1.0" encoding="utf-8"?>
<cs:chartStyle xmlns:cs="http://schemas.microsoft.com/office/drawing/2012/chartStyle" xmlns:a="http://schemas.openxmlformats.org/drawingml/2006/main" id="267">
  <cs:axisTitle>
    <cs:lnRef idx="0"/>
    <cs:fillRef idx="0"/>
    <cs:effectRef idx="0"/>
    <cs:fontRef idx="minor">
      <a:schemeClr val="dk1">
        <a:lumMod val="65000"/>
        <a:lumOff val="3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 cap="none" spc="0" normalizeH="0" baseline="0"/>
  </cs:categoryAxis>
  <cs:chartArea>
    <cs:lnRef idx="0"/>
    <cs:fillRef idx="0"/>
    <cs:effectRef idx="0"/>
    <cs:fontRef idx="minor">
      <a:schemeClr val="dk1"/>
    </cs:fontRef>
    <cs:spPr>
      <a:pattFill prst="dkDnDiag">
        <a:fgClr>
          <a:schemeClr val="lt1"/>
        </a:fgClr>
        <a:bgClr>
          <a:schemeClr val="dk1">
            <a:lumMod val="10000"/>
            <a:lumOff val="90000"/>
          </a:schemeClr>
        </a:bgClr>
      </a:patt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5000"/>
        </a:schemeClr>
      </a:solidFill>
      <a:ln w="9525"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lumMod val="60000"/>
              <a:lumOff val="40000"/>
            </a:schemeClr>
          </a:gs>
          <a:gs pos="0">
            <a:schemeClr val="phClr"/>
          </a:gs>
        </a:gsLst>
        <a:lin ang="5400000" scaled="0"/>
      </a:gradFill>
      <a:ln w="19050">
        <a:solidFill>
          <a:schemeClr val="lt1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lumMod val="60000"/>
              <a:lumOff val="40000"/>
            </a:schemeClr>
          </a:gs>
          <a:gs pos="0">
            <a:schemeClr val="phClr"/>
          </a:gs>
        </a:gsLst>
        <a:lin ang="5400000" scaled="0"/>
      </a:gradFill>
      <a:ln w="508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lt1"/>
      </a:solidFill>
      <a:ln w="1587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8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50000"/>
        </a:schemeClr>
      </a:solidFill>
    </cs:spPr>
    <cs:defRPr sz="900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dk1">
        <a:lumMod val="50000"/>
        <a:lumOff val="50000"/>
      </a:schemeClr>
    </cs:fontRef>
    <cs:defRPr sz="1600" b="1" kern="1200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47.xml><?xml version="1.0" encoding="utf-8"?>
<cs:chartStyle xmlns:cs="http://schemas.microsoft.com/office/drawing/2012/chartStyle" xmlns:a="http://schemas.openxmlformats.org/drawingml/2006/main" id="267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 cap="none" spc="0" normalizeH="0" baseline="0"/>
  </cs:categoryAxis>
  <cs:chartArea>
    <cs:lnRef idx="0"/>
    <cs:fillRef idx="0"/>
    <cs:effectRef idx="0"/>
    <cs:fontRef idx="minor">
      <a:schemeClr val="dk1"/>
    </cs:fontRef>
    <cs:spPr>
      <a:pattFill prst="dkDnDiag">
        <a:fgClr>
          <a:schemeClr val="lt1"/>
        </a:fgClr>
        <a:bgClr>
          <a:schemeClr val="dk1">
            <a:lumMod val="10000"/>
            <a:lumOff val="90000"/>
          </a:schemeClr>
        </a:bgClr>
      </a:patt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5000"/>
        </a:schemeClr>
      </a:solidFill>
      <a:ln w="9525"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lumMod val="60000"/>
              <a:lumOff val="40000"/>
            </a:schemeClr>
          </a:gs>
          <a:gs pos="0">
            <a:schemeClr val="phClr"/>
          </a:gs>
        </a:gsLst>
        <a:lin ang="5400000" scaled="0"/>
      </a:gradFill>
      <a:ln w="19050">
        <a:solidFill>
          <a:schemeClr val="lt1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lumMod val="60000"/>
              <a:lumOff val="40000"/>
            </a:schemeClr>
          </a:gs>
          <a:gs pos="0">
            <a:schemeClr val="phClr"/>
          </a:gs>
        </a:gsLst>
        <a:lin ang="5400000" scaled="0"/>
      </a:gradFill>
      <a:ln w="508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lt1"/>
      </a:solidFill>
      <a:ln w="1587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064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50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dk1">
        <a:lumMod val="50000"/>
        <a:lumOff val="50000"/>
      </a:schemeClr>
    </cs:fontRef>
    <cs:defRPr sz="2128" b="1" kern="1200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5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1BAD0620-CC16-404B-B551-3DC42B4DBA8B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4813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794F7581-54C3-4F11-819F-7542C862562C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9688" y="0"/>
            <a:ext cx="2944812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445D02ED-03E7-49A7-A7AE-8A98E9AFBCBE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4513"/>
            <a:ext cx="2944813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2A0D5A3C-9F2C-4C2B-8318-6391BD15B230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9688" y="9434513"/>
            <a:ext cx="2944812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CB61262-F3FE-4E70-B107-2B74005DF88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B4F93CDD-5094-4F34-88D0-9B32B053B5D1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4813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93CA9B43-0864-4DC0-AAEA-5B3E9F9CDF88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49688" y="0"/>
            <a:ext cx="2944812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172" name="Rectangle 4">
            <a:extLst>
              <a:ext uri="{FF2B5EF4-FFF2-40B4-BE49-F238E27FC236}">
                <a16:creationId xmlns:a16="http://schemas.microsoft.com/office/drawing/2014/main" id="{F9A77F46-A2C9-4392-96AC-30C8AB5962C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7313" y="744538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C3E52F82-4A81-45F7-B443-767910818E35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1575" cy="447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9B3CF682-F8D6-40BA-8C98-ECA21B4098D3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4513"/>
            <a:ext cx="2944813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AF639953-01D8-4E03-B84A-59753C34596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9688" y="9434513"/>
            <a:ext cx="2944812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3ABCD10C-D5DB-4DDE-9359-72217E4C07B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ABCD10C-D5DB-4DDE-9359-72217E4C07B0}" type="slidenum">
              <a:rPr lang="en-GB" altLang="en-US" smtClean="0"/>
              <a:pPr>
                <a:defRPr/>
              </a:pPr>
              <a:t>46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6550045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48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6870177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7" name="Text Box 14">
            <a:extLst>
              <a:ext uri="{FF2B5EF4-FFF2-40B4-BE49-F238E27FC236}">
                <a16:creationId xmlns:a16="http://schemas.microsoft.com/office/drawing/2014/main" id="{3E03DD56-0E53-4387-BFF7-F1E7D686993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942161" y="568623"/>
            <a:ext cx="279266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en-GB" sz="12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CP-212011, RP-211620, SP-210896</a:t>
            </a:r>
            <a:r>
              <a:rPr lang="sv-SE" altLang="en-US" sz="1200" b="1" dirty="0">
                <a:latin typeface="Arial "/>
              </a:rPr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2685061498"/>
      </p:ext>
    </p:extLst>
  </p:cSld>
  <p:clrMapOvr>
    <a:masterClrMapping/>
  </p:clrMapOvr>
  <p:transition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3753" y="114113"/>
            <a:ext cx="10515600" cy="1325563"/>
          </a:xfrm>
        </p:spPr>
        <p:txBody>
          <a:bodyPr/>
          <a:lstStyle>
            <a:lvl1pPr>
              <a:defRPr>
                <a:solidFill>
                  <a:srgbClr val="C00000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8255564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Box 14">
            <a:extLst>
              <a:ext uri="{FF2B5EF4-FFF2-40B4-BE49-F238E27FC236}">
                <a16:creationId xmlns:a16="http://schemas.microsoft.com/office/drawing/2014/main" id="{56195AB9-A673-4C24-8673-8DCA47EAC9C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60395" y="36515"/>
            <a:ext cx="351602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200" b="1" dirty="0">
                <a:latin typeface="Arial "/>
              </a:rPr>
              <a:t>3GPP TSGs CT, RAN, SA #94-e</a:t>
            </a:r>
          </a:p>
          <a:p>
            <a:pPr eaLnBrk="1" hangingPunct="1">
              <a:defRPr/>
            </a:pPr>
            <a:r>
              <a:rPr lang="en-GB" altLang="en-US" sz="1200" b="1" dirty="0">
                <a:latin typeface="Arial "/>
              </a:rPr>
              <a:t>Electronic meeting, </a:t>
            </a:r>
            <a:r>
              <a:rPr lang="en-GB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December 14 - 20, 2021</a:t>
            </a:r>
            <a:endParaRPr lang="en-GB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4">
            <a:extLst>
              <a:ext uri="{FF2B5EF4-FFF2-40B4-BE49-F238E27FC236}">
                <a16:creationId xmlns:a16="http://schemas.microsoft.com/office/drawing/2014/main" id="{1F6CC7DC-5026-4B41-9464-21CDC003E758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683369" y="45393"/>
            <a:ext cx="2792669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en-GB" sz="12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CP-213011, RP-212654, SP-211577</a:t>
            </a:r>
            <a:endParaRPr lang="sv-SE" altLang="en-US" sz="1200" b="1" dirty="0">
              <a:latin typeface="Arial "/>
            </a:endParaRPr>
          </a:p>
        </p:txBody>
      </p:sp>
    </p:spTree>
    <p:extLst>
      <p:ext uri="{BB962C8B-B14F-4D97-AF65-F5344CB8AC3E}">
        <p14:creationId xmlns:p14="http://schemas.microsoft.com/office/powerpoint/2010/main" val="1780556474"/>
      </p:ext>
    </p:extLst>
  </p:cSld>
  <p:clrMapOvr>
    <a:masterClrMapping/>
  </p:clrMapOvr>
  <p:transition>
    <p:wipe dir="r"/>
  </p:transition>
  <p:hf hdr="0" dt="0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99A89519-8D1F-4C1C-ADC2-4470291B7F3C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CF467B7E-544F-48E5-BEDB-99BC1CEFD9D0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229D303E-68B8-488B-8EE7-B4B1B542139B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39981097-E200-47AA-85D8-567D688D6073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AA74F498-2A3A-4D48-8ADE-65A441209D9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0782300" y="6591300"/>
            <a:ext cx="987425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2021</a:t>
            </a:r>
          </a:p>
        </p:txBody>
      </p:sp>
      <p:pic>
        <p:nvPicPr>
          <p:cNvPr id="1033" name="Picture 1">
            <a:extLst>
              <a:ext uri="{FF2B5EF4-FFF2-40B4-BE49-F238E27FC236}">
                <a16:creationId xmlns:a16="http://schemas.microsoft.com/office/drawing/2014/main" id="{7188B4A3-DA55-4C62-8EA2-66685B861853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54F3A418-D8D0-4D4F-8FDC-361FF196C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40427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41E35E1B-0369-453E-A3C0-650E56AFDE17}" type="slidenum">
              <a:rPr lang="en-GB" altLang="en-US" sz="1400" smtClean="0">
                <a:latin typeface="Century Gothic" panose="020B0502020202020204" pitchFamily="34" charset="0"/>
              </a:rPr>
              <a:pPr>
                <a:defRPr/>
              </a:pPr>
              <a:t>‹#›</a:t>
            </a:fld>
            <a:endParaRPr lang="en-GB" altLang="en-US" sz="1400" dirty="0">
              <a:latin typeface="Century Gothic" panose="020B0502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354" r:id="rId1"/>
    <p:sldLayoutId id="2147485355" r:id="rId2"/>
    <p:sldLayoutId id="2147485357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4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5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6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7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s://oceanconnects.com/marketing-solutions/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8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0.xml"/><Relationship Id="rId2" Type="http://schemas.openxmlformats.org/officeDocument/2006/relationships/chart" Target="../charts/chart19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2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3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4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5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7.xml"/><Relationship Id="rId2" Type="http://schemas.openxmlformats.org/officeDocument/2006/relationships/chart" Target="../charts/chart26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8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0.xml"/><Relationship Id="rId2" Type="http://schemas.openxmlformats.org/officeDocument/2006/relationships/chart" Target="../charts/chart29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1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2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4.xml"/><Relationship Id="rId2" Type="http://schemas.openxmlformats.org/officeDocument/2006/relationships/chart" Target="../charts/chart33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36.xml"/><Relationship Id="rId4" Type="http://schemas.openxmlformats.org/officeDocument/2006/relationships/chart" Target="../charts/chart35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7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pixabay.com/en/statistics-arrows-trend-economy-1020319/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9.xml"/><Relationship Id="rId2" Type="http://schemas.openxmlformats.org/officeDocument/2006/relationships/chart" Target="../charts/chart38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1.xml"/><Relationship Id="rId2" Type="http://schemas.openxmlformats.org/officeDocument/2006/relationships/chart" Target="../charts/chart40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4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3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5.xml"/><Relationship Id="rId2" Type="http://schemas.openxmlformats.org/officeDocument/2006/relationships/chart" Target="../charts/chart44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46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7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portal.3gpp.org/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>
            <a:extLst>
              <a:ext uri="{FF2B5EF4-FFF2-40B4-BE49-F238E27FC236}">
                <a16:creationId xmlns:a16="http://schemas.microsoft.com/office/drawing/2014/main" id="{7DC4DE7F-DCEA-4804-9910-D86AC58F77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0613" y="3160713"/>
            <a:ext cx="9452419" cy="1133475"/>
          </a:xfrm>
        </p:spPr>
        <p:txBody>
          <a:bodyPr/>
          <a:lstStyle/>
          <a:p>
            <a:pPr eaLnBrk="1" hangingPunct="1"/>
            <a:r>
              <a:rPr lang="en-GB" altLang="en-US" sz="5400" dirty="0">
                <a:latin typeface="Century Gothic" panose="020B0502020202020204" pitchFamily="34" charset="0"/>
              </a:rPr>
              <a:t>MCC Support Team Report</a:t>
            </a:r>
          </a:p>
        </p:txBody>
      </p:sp>
      <p:sp>
        <p:nvSpPr>
          <p:cNvPr id="4099" name="Text Placeholder 2">
            <a:extLst>
              <a:ext uri="{FF2B5EF4-FFF2-40B4-BE49-F238E27FC236}">
                <a16:creationId xmlns:a16="http://schemas.microsoft.com/office/drawing/2014/main" id="{65109CE4-3B5E-4CA5-887C-00ECE79A9F63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1173163" y="4497388"/>
            <a:ext cx="8342312" cy="1296987"/>
          </a:xfrm>
        </p:spPr>
        <p:txBody>
          <a:bodyPr rtlCol="0">
            <a:normAutofit/>
          </a:bodyPr>
          <a:lstStyle/>
          <a:p>
            <a:pPr marL="0" indent="0">
              <a:spcBef>
                <a:spcPts val="0"/>
              </a:spcBef>
              <a:buFontTx/>
              <a:buNone/>
              <a:defRPr/>
            </a:pPr>
            <a:r>
              <a:rPr lang="en-GB" sz="2000" dirty="0">
                <a:solidFill>
                  <a:schemeClr val="accent2">
                    <a:lumMod val="75000"/>
                  </a:schemeClr>
                </a:solidFill>
                <a:latin typeface="Century Gothic" panose="020B0502020202020204" pitchFamily="34" charset="0"/>
              </a:rPr>
              <a:t>Issam Toufik, </a:t>
            </a:r>
          </a:p>
          <a:p>
            <a:pPr marL="0" indent="0">
              <a:spcBef>
                <a:spcPts val="0"/>
              </a:spcBef>
              <a:buFontTx/>
              <a:buNone/>
              <a:defRPr/>
            </a:pPr>
            <a:r>
              <a:rPr lang="en-GB" sz="2000" dirty="0">
                <a:solidFill>
                  <a:schemeClr val="accent2">
                    <a:lumMod val="75000"/>
                  </a:schemeClr>
                </a:solidFill>
                <a:latin typeface="Century Gothic" panose="020B0502020202020204" pitchFamily="34" charset="0"/>
              </a:rPr>
              <a:t>Director, 3GPP Mobile Competence Centre</a:t>
            </a:r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97F3614-B459-4D9F-8A61-F30C649D3C0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C764DE79-268F-4C1A-8933-263129D2AF90}" type="datetimeFigureOut">
              <a:rPr lang="en-US" smtClean="0"/>
              <a:pPr/>
              <a:t>12/13/2021</a:t>
            </a:fld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75DFE64-F863-4051-B920-84CF162355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8F63A3B-78C7-47BE-AE5E-E10140E04643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62199EB-137F-45C0-8971-573F32F5A63F}"/>
              </a:ext>
            </a:extLst>
          </p:cNvPr>
          <p:cNvSpPr/>
          <p:nvPr/>
        </p:nvSpPr>
        <p:spPr>
          <a:xfrm>
            <a:off x="1813362" y="1810362"/>
            <a:ext cx="235782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600" dirty="0"/>
              <a:t>*4 TSGs rolling average</a:t>
            </a:r>
            <a:endParaRPr lang="en-GB" dirty="0"/>
          </a:p>
        </p:txBody>
      </p:sp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id="{658483CD-F969-439D-876D-ED794A1351A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02215074"/>
              </p:ext>
            </p:extLst>
          </p:nvPr>
        </p:nvGraphicFramePr>
        <p:xfrm>
          <a:off x="2283977" y="2276679"/>
          <a:ext cx="7624045" cy="39519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Title 2">
            <a:extLst>
              <a:ext uri="{FF2B5EF4-FFF2-40B4-BE49-F238E27FC236}">
                <a16:creationId xmlns:a16="http://schemas.microsoft.com/office/drawing/2014/main" id="{A7F5B295-2FC7-4B2C-8B3E-547CE25D8A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Approved CRs per TSG (SA)</a:t>
            </a:r>
          </a:p>
        </p:txBody>
      </p:sp>
    </p:spTree>
    <p:extLst>
      <p:ext uri="{BB962C8B-B14F-4D97-AF65-F5344CB8AC3E}">
        <p14:creationId xmlns:p14="http://schemas.microsoft.com/office/powerpoint/2010/main" val="1265223945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979BE4-0D0E-4BB0-BC15-2E07CB8BC9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Agreed CRs for TSG#94e</a:t>
            </a:r>
            <a:endParaRPr lang="en-GB" dirty="0"/>
          </a:p>
        </p:txBody>
      </p:sp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3C0C1278-C59B-4EB6-84C3-40DAA8C9D43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63840627"/>
              </p:ext>
            </p:extLst>
          </p:nvPr>
        </p:nvGraphicFramePr>
        <p:xfrm>
          <a:off x="2916000" y="2298700"/>
          <a:ext cx="6360000" cy="3816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755902826"/>
      </p:ext>
    </p:extLst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979BE4-0D0E-4BB0-BC15-2E07CB8BC9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Agreed CRs for TSG#94e (CT)</a:t>
            </a:r>
            <a:endParaRPr lang="en-GB" dirty="0"/>
          </a:p>
        </p:txBody>
      </p:sp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47F2EF97-D3AB-4C02-8384-45C7EF58265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95551418"/>
              </p:ext>
            </p:extLst>
          </p:nvPr>
        </p:nvGraphicFramePr>
        <p:xfrm>
          <a:off x="2520953" y="2197100"/>
          <a:ext cx="6361200" cy="3816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191166300"/>
      </p:ext>
    </p:extLst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979BE4-0D0E-4BB0-BC15-2E07CB8BC9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Agreed CRs for TSG#94e (RAN)</a:t>
            </a:r>
            <a:endParaRPr lang="en-GB" dirty="0"/>
          </a:p>
        </p:txBody>
      </p:sp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F1B4023B-8479-4372-A903-BBC90C5F119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51295510"/>
              </p:ext>
            </p:extLst>
          </p:nvPr>
        </p:nvGraphicFramePr>
        <p:xfrm>
          <a:off x="2916000" y="2260600"/>
          <a:ext cx="6360000" cy="3816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346672909"/>
      </p:ext>
    </p:extLst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979BE4-0D0E-4BB0-BC15-2E07CB8BC9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Agreed CRs for TSG#94e (SA)</a:t>
            </a:r>
            <a:endParaRPr lang="en-GB" dirty="0"/>
          </a:p>
        </p:txBody>
      </p:sp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BBB56E96-0CA2-4E05-95AE-62D0B1759AF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18563206"/>
              </p:ext>
            </p:extLst>
          </p:nvPr>
        </p:nvGraphicFramePr>
        <p:xfrm>
          <a:off x="2916000" y="2209800"/>
          <a:ext cx="6360000" cy="3816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242984773"/>
      </p:ext>
    </p:extLst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979BE4-0D0E-4BB0-BC15-2E07CB8BC9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Affected specs per release (CT)</a:t>
            </a:r>
            <a:endParaRPr lang="en-GB" dirty="0"/>
          </a:p>
        </p:txBody>
      </p:sp>
      <p:graphicFrame>
        <p:nvGraphicFramePr>
          <p:cNvPr id="7" name="Chart 6">
            <a:extLst>
              <a:ext uri="{FF2B5EF4-FFF2-40B4-BE49-F238E27FC236}">
                <a16:creationId xmlns:a16="http://schemas.microsoft.com/office/drawing/2014/main" id="{B5082BBC-5551-45D1-8BCD-A4132DD94B7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84247648"/>
              </p:ext>
            </p:extLst>
          </p:nvPr>
        </p:nvGraphicFramePr>
        <p:xfrm>
          <a:off x="443753" y="1838676"/>
          <a:ext cx="11283959" cy="441746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96043029"/>
      </p:ext>
    </p:extLst>
  </p:cSld>
  <p:clrMapOvr>
    <a:masterClrMapping/>
  </p:clrMapOvr>
  <p:transition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979BE4-0D0E-4BB0-BC15-2E07CB8BC9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Affected specs per release (RAN)</a:t>
            </a:r>
            <a:endParaRPr lang="en-GB" dirty="0"/>
          </a:p>
        </p:txBody>
      </p:sp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F52C1CB0-9A2E-4617-8A8B-352F4101BBF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31853156"/>
              </p:ext>
            </p:extLst>
          </p:nvPr>
        </p:nvGraphicFramePr>
        <p:xfrm>
          <a:off x="443752" y="1838676"/>
          <a:ext cx="11283959" cy="441746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779374631"/>
      </p:ext>
    </p:extLst>
  </p:cSld>
  <p:clrMapOvr>
    <a:masterClrMapping/>
  </p:clrMapOvr>
  <p:transition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979BE4-0D0E-4BB0-BC15-2E07CB8BC9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Affected specs per release (SA)</a:t>
            </a:r>
            <a:endParaRPr lang="en-GB" dirty="0"/>
          </a:p>
        </p:txBody>
      </p:sp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8FA8C008-41E9-471C-A5AE-25ABF0CC752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49965997"/>
              </p:ext>
            </p:extLst>
          </p:nvPr>
        </p:nvGraphicFramePr>
        <p:xfrm>
          <a:off x="443752" y="1838676"/>
          <a:ext cx="11283958" cy="44174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407511947"/>
      </p:ext>
    </p:extLst>
  </p:cSld>
  <p:clrMapOvr>
    <a:masterClrMapping/>
  </p:clrMapOvr>
  <p:transition>
    <p:wipe dir="r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5944F5-6585-4032-B3AF-D8EE40C5C1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Number of </a:t>
            </a:r>
            <a:r>
              <a:rPr lang="en-US" dirty="0" err="1"/>
              <a:t>Tdocs</a:t>
            </a:r>
            <a:r>
              <a:rPr lang="en-US" dirty="0"/>
              <a:t> – 2021*</a:t>
            </a:r>
            <a:endParaRPr lang="en-GB" dirty="0"/>
          </a:p>
        </p:txBody>
      </p:sp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D8921465-1AC6-4569-9865-E24583E749F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4646999"/>
              </p:ext>
            </p:extLst>
          </p:nvPr>
        </p:nvGraphicFramePr>
        <p:xfrm>
          <a:off x="2305472" y="1815661"/>
          <a:ext cx="7936655" cy="45319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32B8FC02-06D3-48C4-BD62-0F74913DA8F1}"/>
              </a:ext>
            </a:extLst>
          </p:cNvPr>
          <p:cNvSpPr txBox="1"/>
          <p:nvPr/>
        </p:nvSpPr>
        <p:spPr>
          <a:xfrm>
            <a:off x="0" y="6094055"/>
            <a:ext cx="200660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dirty="0"/>
              <a:t>*up to the 06/12/2021</a:t>
            </a:r>
          </a:p>
        </p:txBody>
      </p:sp>
    </p:spTree>
    <p:extLst>
      <p:ext uri="{BB962C8B-B14F-4D97-AF65-F5344CB8AC3E}">
        <p14:creationId xmlns:p14="http://schemas.microsoft.com/office/powerpoint/2010/main" val="443943887"/>
      </p:ext>
    </p:extLst>
  </p:cSld>
  <p:clrMapOvr>
    <a:masterClrMapping/>
  </p:clrMapOvr>
  <p:transition>
    <p:wipe dir="r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7ABFD6-53BC-4034-A556-074E817945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4000" dirty="0"/>
              <a:t>Emails sent to the 3GPP exploder lists</a:t>
            </a:r>
          </a:p>
        </p:txBody>
      </p:sp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D4C7DF54-F26A-4B29-88F6-625B027B7F0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42217709"/>
              </p:ext>
            </p:extLst>
          </p:nvPr>
        </p:nvGraphicFramePr>
        <p:xfrm>
          <a:off x="1873250" y="1778000"/>
          <a:ext cx="8445500" cy="4536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B9BCD487-097D-4FA6-A150-151060E89A8D}"/>
              </a:ext>
            </a:extLst>
          </p:cNvPr>
          <p:cNvSpPr txBox="1"/>
          <p:nvPr/>
        </p:nvSpPr>
        <p:spPr>
          <a:xfrm>
            <a:off x="0" y="6094055"/>
            <a:ext cx="2006600" cy="3088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dirty="0"/>
              <a:t>*until the 09/12/2021</a:t>
            </a:r>
          </a:p>
        </p:txBody>
      </p:sp>
    </p:spTree>
    <p:extLst>
      <p:ext uri="{BB962C8B-B14F-4D97-AF65-F5344CB8AC3E}">
        <p14:creationId xmlns:p14="http://schemas.microsoft.com/office/powerpoint/2010/main" val="2178327626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CA28C7-28D2-4A34-B9B8-73A3EB4479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Changes of personnel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8A6ADC6-C193-4AE0-AD29-B0F8F402AC4A}"/>
              </a:ext>
            </a:extLst>
          </p:cNvPr>
          <p:cNvSpPr txBox="1"/>
          <p:nvPr/>
        </p:nvSpPr>
        <p:spPr>
          <a:xfrm>
            <a:off x="514350" y="1937104"/>
            <a:ext cx="464302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600" b="1" dirty="0"/>
              <a:t>None</a:t>
            </a:r>
            <a:endParaRPr lang="en-GB" sz="1600" dirty="0"/>
          </a:p>
        </p:txBody>
      </p:sp>
    </p:spTree>
    <p:extLst>
      <p:ext uri="{BB962C8B-B14F-4D97-AF65-F5344CB8AC3E}">
        <p14:creationId xmlns:p14="http://schemas.microsoft.com/office/powerpoint/2010/main" val="4047862151"/>
      </p:ext>
    </p:extLst>
  </p:cSld>
  <p:clrMapOvr>
    <a:masterClrMapping/>
  </p:clrMapOvr>
  <p:transition>
    <p:wipe dir="r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Text Box 10">
            <a:extLst>
              <a:ext uri="{FF2B5EF4-FFF2-40B4-BE49-F238E27FC236}">
                <a16:creationId xmlns:a16="http://schemas.microsoft.com/office/drawing/2014/main" id="{FEF9E8F9-4EFB-4888-963F-3D3287659C2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89658" y="5471159"/>
            <a:ext cx="4330561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dirty="0"/>
              <a:t>Total membership = 773 </a:t>
            </a:r>
            <a:r>
              <a:rPr lang="en-US" sz="2400" i="1" dirty="0">
                <a:solidFill>
                  <a:srgbClr val="969696"/>
                </a:solidFill>
              </a:rPr>
              <a:t>(764)</a:t>
            </a:r>
          </a:p>
        </p:txBody>
      </p:sp>
      <p:sp>
        <p:nvSpPr>
          <p:cNvPr id="54" name="Text Box 11">
            <a:extLst>
              <a:ext uri="{FF2B5EF4-FFF2-40B4-BE49-F238E27FC236}">
                <a16:creationId xmlns:a16="http://schemas.microsoft.com/office/drawing/2014/main" id="{289EE97A-3D86-43AE-8F70-6FDB5352229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89657" y="5873112"/>
            <a:ext cx="4166694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dirty="0"/>
              <a:t>Guests =     7  </a:t>
            </a:r>
            <a:r>
              <a:rPr lang="en-US" sz="2400" i="1" dirty="0">
                <a:solidFill>
                  <a:srgbClr val="969696"/>
                </a:solidFill>
              </a:rPr>
              <a:t>(16)</a:t>
            </a:r>
          </a:p>
        </p:txBody>
      </p:sp>
      <p:grpSp>
        <p:nvGrpSpPr>
          <p:cNvPr id="7191" name="Group 7190">
            <a:extLst>
              <a:ext uri="{FF2B5EF4-FFF2-40B4-BE49-F238E27FC236}">
                <a16:creationId xmlns:a16="http://schemas.microsoft.com/office/drawing/2014/main" id="{4CFAEB9B-0796-4727-8C17-BF3117F93136}"/>
              </a:ext>
            </a:extLst>
          </p:cNvPr>
          <p:cNvGrpSpPr/>
          <p:nvPr/>
        </p:nvGrpSpPr>
        <p:grpSpPr>
          <a:xfrm>
            <a:off x="2851402" y="5389281"/>
            <a:ext cx="304630" cy="931146"/>
            <a:chOff x="6983509" y="5133988"/>
            <a:chExt cx="2037144" cy="1100716"/>
          </a:xfrm>
        </p:grpSpPr>
        <p:sp>
          <p:nvSpPr>
            <p:cNvPr id="7190" name="Rectangle 7189">
              <a:extLst>
                <a:ext uri="{FF2B5EF4-FFF2-40B4-BE49-F238E27FC236}">
                  <a16:creationId xmlns:a16="http://schemas.microsoft.com/office/drawing/2014/main" id="{BD7E2480-FB3E-4F85-A49F-4BFA7BB3562D}"/>
                </a:ext>
              </a:extLst>
            </p:cNvPr>
            <p:cNvSpPr/>
            <p:nvPr/>
          </p:nvSpPr>
          <p:spPr>
            <a:xfrm>
              <a:off x="6983509" y="5133988"/>
              <a:ext cx="2037144" cy="363693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b="1" dirty="0"/>
            </a:p>
          </p:txBody>
        </p:sp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id="{E7A78863-E8E1-4B56-AAD5-02F719001B7D}"/>
                </a:ext>
              </a:extLst>
            </p:cNvPr>
            <p:cNvSpPr/>
            <p:nvPr/>
          </p:nvSpPr>
          <p:spPr>
            <a:xfrm>
              <a:off x="6983509" y="5507318"/>
              <a:ext cx="2037144" cy="363693"/>
            </a:xfrm>
            <a:prstGeom prst="rect">
              <a:avLst/>
            </a:prstGeom>
            <a:solidFill>
              <a:schemeClr val="accent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b="1" dirty="0"/>
            </a:p>
          </p:txBody>
        </p:sp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8260595B-BEE3-47FC-84B5-93D4611651F2}"/>
                </a:ext>
              </a:extLst>
            </p:cNvPr>
            <p:cNvSpPr/>
            <p:nvPr/>
          </p:nvSpPr>
          <p:spPr>
            <a:xfrm>
              <a:off x="6983509" y="5871011"/>
              <a:ext cx="2037144" cy="363693"/>
            </a:xfrm>
            <a:prstGeom prst="rect">
              <a:avLst/>
            </a:prstGeom>
            <a:solidFill>
              <a:schemeClr val="accent2">
                <a:lumMod val="5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b="1" dirty="0"/>
            </a:p>
          </p:txBody>
        </p:sp>
      </p:grpSp>
      <p:grpSp>
        <p:nvGrpSpPr>
          <p:cNvPr id="61" name="Group 60">
            <a:extLst>
              <a:ext uri="{FF2B5EF4-FFF2-40B4-BE49-F238E27FC236}">
                <a16:creationId xmlns:a16="http://schemas.microsoft.com/office/drawing/2014/main" id="{6AF2DDCF-DDA6-4144-94BF-7AFB4ABEABC1}"/>
              </a:ext>
            </a:extLst>
          </p:cNvPr>
          <p:cNvGrpSpPr/>
          <p:nvPr/>
        </p:nvGrpSpPr>
        <p:grpSpPr>
          <a:xfrm>
            <a:off x="3177424" y="5391206"/>
            <a:ext cx="1670729" cy="931146"/>
            <a:chOff x="6983509" y="5133988"/>
            <a:chExt cx="2037144" cy="1100716"/>
          </a:xfrm>
        </p:grpSpPr>
        <p:sp>
          <p:nvSpPr>
            <p:cNvPr id="62" name="Rectangle 61">
              <a:extLst>
                <a:ext uri="{FF2B5EF4-FFF2-40B4-BE49-F238E27FC236}">
                  <a16:creationId xmlns:a16="http://schemas.microsoft.com/office/drawing/2014/main" id="{49FCBD7D-E550-444A-88FA-186CAAAFED52}"/>
                </a:ext>
              </a:extLst>
            </p:cNvPr>
            <p:cNvSpPr/>
            <p:nvPr/>
          </p:nvSpPr>
          <p:spPr>
            <a:xfrm>
              <a:off x="6983509" y="5133988"/>
              <a:ext cx="2037144" cy="363693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fr-FR" b="1" dirty="0">
                  <a:solidFill>
                    <a:schemeClr val="tx1"/>
                  </a:solidFill>
                </a:rPr>
                <a:t>Europe</a:t>
              </a:r>
              <a:endParaRPr lang="en-GB" b="1" dirty="0">
                <a:solidFill>
                  <a:schemeClr val="tx1"/>
                </a:solidFill>
              </a:endParaRPr>
            </a:p>
          </p:txBody>
        </p:sp>
        <p:sp>
          <p:nvSpPr>
            <p:cNvPr id="63" name="Rectangle 62">
              <a:extLst>
                <a:ext uri="{FF2B5EF4-FFF2-40B4-BE49-F238E27FC236}">
                  <a16:creationId xmlns:a16="http://schemas.microsoft.com/office/drawing/2014/main" id="{ADA4E2DE-F640-4E5D-B0BE-77BEDBF3669C}"/>
                </a:ext>
              </a:extLst>
            </p:cNvPr>
            <p:cNvSpPr/>
            <p:nvPr/>
          </p:nvSpPr>
          <p:spPr>
            <a:xfrm>
              <a:off x="6983509" y="5507318"/>
              <a:ext cx="2037144" cy="363693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fr-FR" b="1" dirty="0">
                  <a:solidFill>
                    <a:schemeClr val="tx1"/>
                  </a:solidFill>
                </a:rPr>
                <a:t>North America</a:t>
              </a:r>
              <a:endParaRPr lang="en-GB" b="1" dirty="0">
                <a:solidFill>
                  <a:schemeClr val="tx1"/>
                </a:solidFill>
              </a:endParaRPr>
            </a:p>
          </p:txBody>
        </p:sp>
        <p:sp>
          <p:nvSpPr>
            <p:cNvPr id="64" name="Rectangle 63">
              <a:extLst>
                <a:ext uri="{FF2B5EF4-FFF2-40B4-BE49-F238E27FC236}">
                  <a16:creationId xmlns:a16="http://schemas.microsoft.com/office/drawing/2014/main" id="{596F5E15-8144-41B1-A501-71259750AC2D}"/>
                </a:ext>
              </a:extLst>
            </p:cNvPr>
            <p:cNvSpPr/>
            <p:nvPr/>
          </p:nvSpPr>
          <p:spPr>
            <a:xfrm>
              <a:off x="6983509" y="5871011"/>
              <a:ext cx="2037144" cy="363693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fr-FR" b="1" dirty="0">
                  <a:solidFill>
                    <a:schemeClr val="tx1"/>
                  </a:solidFill>
                </a:rPr>
                <a:t>Asia</a:t>
              </a:r>
              <a:endParaRPr lang="en-GB" b="1" dirty="0">
                <a:solidFill>
                  <a:schemeClr val="tx1"/>
                </a:solidFill>
              </a:endParaRPr>
            </a:p>
          </p:txBody>
        </p:sp>
      </p:grp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D801B7A1-70B4-4E56-998B-4D389C485F6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0370929"/>
              </p:ext>
            </p:extLst>
          </p:nvPr>
        </p:nvGraphicFramePr>
        <p:xfrm>
          <a:off x="1801092" y="2840643"/>
          <a:ext cx="1828800" cy="17145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09600">
                  <a:extLst>
                    <a:ext uri="{9D8B030D-6E8A-4147-A177-3AD203B41FA5}">
                      <a16:colId xmlns:a16="http://schemas.microsoft.com/office/drawing/2014/main" val="2283734622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3181943947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1090343508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 algn="l" fontAlgn="b"/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1" u="none" strike="noStrike" dirty="0">
                          <a:effectLst/>
                        </a:rPr>
                        <a:t>New</a:t>
                      </a:r>
                      <a:endParaRPr lang="en-GB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1" u="none" strike="noStrike" dirty="0">
                          <a:effectLst/>
                        </a:rPr>
                        <a:t>Old</a:t>
                      </a:r>
                      <a:endParaRPr lang="en-GB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01640676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u="none" strike="noStrike">
                          <a:effectLst/>
                        </a:rPr>
                        <a:t>ETSI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b="0" i="0" u="none" strike="noStrike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</a:rPr>
                        <a:t>454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u="none" strike="noStrike" dirty="0">
                          <a:solidFill>
                            <a:schemeClr val="tx1"/>
                          </a:solidFill>
                          <a:effectLst/>
                        </a:rPr>
                        <a:t>447</a:t>
                      </a:r>
                      <a:endParaRPr lang="en-GB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86816969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u="none" strike="noStrike">
                          <a:effectLst/>
                        </a:rPr>
                        <a:t>ATIS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b="0" i="0" u="none" strike="noStrike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</a:rPr>
                        <a:t>62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u="none" strike="noStrike" dirty="0">
                          <a:solidFill>
                            <a:schemeClr val="tx1"/>
                          </a:solidFill>
                          <a:effectLst/>
                        </a:rPr>
                        <a:t>59</a:t>
                      </a:r>
                      <a:endParaRPr lang="en-GB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82360814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u="none" strike="noStrike">
                          <a:effectLst/>
                        </a:rPr>
                        <a:t>ARIB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b="0" i="0" u="none" strike="noStrike" dirty="0">
                          <a:effectLst/>
                          <a:latin typeface="Arial" panose="020B0604020202020204" pitchFamily="34" charset="0"/>
                        </a:rPr>
                        <a:t>28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u="none" strike="noStrike" dirty="0">
                          <a:solidFill>
                            <a:schemeClr val="tx1"/>
                          </a:solidFill>
                          <a:effectLst/>
                        </a:rPr>
                        <a:t>28</a:t>
                      </a:r>
                      <a:endParaRPr lang="en-GB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252220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u="none" strike="noStrike">
                          <a:effectLst/>
                        </a:rPr>
                        <a:t>TTC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b="0" i="0" u="none" strike="noStrike">
                          <a:effectLst/>
                          <a:latin typeface="Arial" panose="020B0604020202020204" pitchFamily="34" charset="0"/>
                        </a:rPr>
                        <a:t>10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u="none" strike="noStrike" dirty="0">
                          <a:solidFill>
                            <a:schemeClr val="tx1"/>
                          </a:solidFill>
                          <a:effectLst/>
                        </a:rPr>
                        <a:t>10</a:t>
                      </a:r>
                      <a:endParaRPr lang="en-GB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19337735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u="none" strike="noStrike">
                          <a:effectLst/>
                        </a:rPr>
                        <a:t>CCSA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b="0" i="0" u="none" strike="noStrike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</a:rPr>
                        <a:t>139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u="none" strike="noStrike" dirty="0">
                          <a:solidFill>
                            <a:schemeClr val="tx1"/>
                          </a:solidFill>
                          <a:effectLst/>
                        </a:rPr>
                        <a:t>138</a:t>
                      </a:r>
                      <a:endParaRPr lang="en-GB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15995240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u="none" strike="noStrike">
                          <a:effectLst/>
                        </a:rPr>
                        <a:t>TTA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b="0" i="0" u="none" strike="noStrike">
                          <a:effectLst/>
                          <a:latin typeface="Arial" panose="020B0604020202020204" pitchFamily="34" charset="0"/>
                        </a:rPr>
                        <a:t>28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u="none" strike="noStrike" dirty="0">
                          <a:solidFill>
                            <a:schemeClr val="tx1"/>
                          </a:solidFill>
                          <a:effectLst/>
                        </a:rPr>
                        <a:t>28</a:t>
                      </a:r>
                      <a:endParaRPr lang="en-GB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02667482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u="none" strike="noStrike">
                          <a:effectLst/>
                        </a:rPr>
                        <a:t>TSDSI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b="0" i="0" u="none" strike="noStrike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</a:rPr>
                        <a:t>55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u="none" strike="noStrike" dirty="0">
                          <a:solidFill>
                            <a:schemeClr val="tx1"/>
                          </a:solidFill>
                          <a:effectLst/>
                        </a:rPr>
                        <a:t>54</a:t>
                      </a:r>
                      <a:endParaRPr lang="en-GB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85981040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u="none" strike="noStrike" dirty="0">
                          <a:effectLst/>
                        </a:rPr>
                        <a:t> Total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b="1" i="0" u="none" strike="noStrike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</a:rPr>
                        <a:t>773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764</a:t>
                      </a:r>
                      <a:endParaRPr lang="en-GB" sz="10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978229548"/>
                  </a:ext>
                </a:extLst>
              </a:tr>
            </a:tbl>
          </a:graphicData>
        </a:graphic>
      </p:graphicFrame>
      <p:graphicFrame>
        <p:nvGraphicFramePr>
          <p:cNvPr id="15" name="Chart 14">
            <a:extLst>
              <a:ext uri="{FF2B5EF4-FFF2-40B4-BE49-F238E27FC236}">
                <a16:creationId xmlns:a16="http://schemas.microsoft.com/office/drawing/2014/main" id="{D5C2584B-6B4F-4C60-AF3F-32823695614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86237462"/>
              </p:ext>
            </p:extLst>
          </p:nvPr>
        </p:nvGraphicFramePr>
        <p:xfrm>
          <a:off x="4652190" y="2004647"/>
          <a:ext cx="6006353" cy="35545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EA82D988-3CCB-4F49-9BBC-CFEE4FEA57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3GPP Membership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90807443"/>
      </p:ext>
    </p:extLst>
  </p:cSld>
  <p:clrMapOvr>
    <a:masterClrMapping/>
  </p:clrMapOvr>
  <p:transition>
    <p:wipe dir="r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 Box 5">
            <a:extLst>
              <a:ext uri="{FF2B5EF4-FFF2-40B4-BE49-F238E27FC236}">
                <a16:creationId xmlns:a16="http://schemas.microsoft.com/office/drawing/2014/main" id="{4B9CE80D-5524-4DD8-8F1B-AF41A10241C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37274" y="3569406"/>
            <a:ext cx="1845381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50000"/>
              </a:spcBef>
              <a:buFontTx/>
              <a:buNone/>
            </a:pPr>
            <a:r>
              <a:rPr lang="en-US" altLang="en-US" sz="1500" dirty="0">
                <a:solidFill>
                  <a:srgbClr val="FF0000"/>
                </a:solidFill>
                <a:latin typeface="Arial" panose="020B0604020202020204" pitchFamily="34" charset="0"/>
              </a:rPr>
              <a:t>Number of Individual Members in 3GPP is more than 750</a:t>
            </a:r>
            <a:endParaRPr lang="en-GB" altLang="en-US" sz="15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50D6E7A3-CD2F-4F6E-8725-F90691A0B7FC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23786794"/>
              </p:ext>
            </p:extLst>
          </p:nvPr>
        </p:nvGraphicFramePr>
        <p:xfrm>
          <a:off x="4212292" y="2148704"/>
          <a:ext cx="5827059" cy="385706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09A44471-C3AE-4ED3-970D-7633745147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3GPP Membership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09539322"/>
      </p:ext>
    </p:extLst>
  </p:cSld>
  <p:clrMapOvr>
    <a:masterClrMapping/>
  </p:clrMapOvr>
  <p:transition>
    <p:wipe dir="r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110C2B4-BB85-45D8-AECB-220C0BDB7ED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7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9128" y="1886399"/>
            <a:ext cx="2059709" cy="1152364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0B94C614-AC31-4B32-888B-69807045C9D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3166427"/>
              </p:ext>
            </p:extLst>
          </p:nvPr>
        </p:nvGraphicFramePr>
        <p:xfrm>
          <a:off x="4261712" y="3038764"/>
          <a:ext cx="5885181" cy="3371280"/>
        </p:xfrm>
        <a:graphic>
          <a:graphicData uri="http://schemas.openxmlformats.org/drawingml/2006/table">
            <a:tbl>
              <a:tblPr/>
              <a:tblGrid>
                <a:gridCol w="1961727">
                  <a:extLst>
                    <a:ext uri="{9D8B030D-6E8A-4147-A177-3AD203B41FA5}">
                      <a16:colId xmlns:a16="http://schemas.microsoft.com/office/drawing/2014/main" val="781406044"/>
                    </a:ext>
                  </a:extLst>
                </a:gridCol>
                <a:gridCol w="1961727">
                  <a:extLst>
                    <a:ext uri="{9D8B030D-6E8A-4147-A177-3AD203B41FA5}">
                      <a16:colId xmlns:a16="http://schemas.microsoft.com/office/drawing/2014/main" val="2774809029"/>
                    </a:ext>
                  </a:extLst>
                </a:gridCol>
                <a:gridCol w="1961727">
                  <a:extLst>
                    <a:ext uri="{9D8B030D-6E8A-4147-A177-3AD203B41FA5}">
                      <a16:colId xmlns:a16="http://schemas.microsoft.com/office/drawing/2014/main" val="444990690"/>
                    </a:ext>
                  </a:extLst>
                </a:gridCol>
              </a:tblGrid>
              <a:tr h="210705"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AUSTRALIA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INDIA</a:t>
                      </a:r>
                      <a:endParaRPr lang="en-GB" sz="1050" b="1" kern="1200" dirty="0">
                        <a:solidFill>
                          <a:srgbClr val="000000"/>
                        </a:solidFill>
                        <a:latin typeface="+mj-lt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RUSSIAN FEDERATION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55680640"/>
                  </a:ext>
                </a:extLst>
              </a:tr>
              <a:tr h="210705"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AUSTRIA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INDONESIA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SAUDI ARABIA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91790081"/>
                  </a:ext>
                </a:extLst>
              </a:tr>
              <a:tr h="210705"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BELGIUM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IRELAND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SERBIA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4916828"/>
                  </a:ext>
                </a:extLst>
              </a:tr>
              <a:tr h="210705"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BOTSWANA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ISRAEL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ea typeface="+mn-ea"/>
                          <a:cs typeface="Times New Roman" panose="02020603050405020304" pitchFamily="18" charset="0"/>
                        </a:rPr>
                        <a:t>SINGAPORE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33027770"/>
                  </a:ext>
                </a:extLst>
              </a:tr>
              <a:tr h="210705"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BULGARIA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ITALY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SLOVAKIA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85832974"/>
                  </a:ext>
                </a:extLst>
              </a:tr>
              <a:tr h="210705"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CANADA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JAPAN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SLOVENIA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3435677"/>
                  </a:ext>
                </a:extLst>
              </a:tr>
              <a:tr h="210705"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CHINA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KOREA (REPUBLIC OF)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SOUTH AFRICA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42521875"/>
                  </a:ext>
                </a:extLst>
              </a:tr>
              <a:tr h="210705"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CZECH REPUBLIC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LUXEMBOURG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SPAIN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11009614"/>
                  </a:ext>
                </a:extLst>
              </a:tr>
              <a:tr h="210705"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DENMARK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MEXICO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SWEDEN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29537390"/>
                  </a:ext>
                </a:extLst>
              </a:tr>
              <a:tr h="210705">
                <a:tc>
                  <a:txBody>
                    <a:bodyPr/>
                    <a:lstStyle/>
                    <a:p>
                      <a:pPr algn="ctr" fontAlgn="b"/>
                      <a:r>
                        <a:rPr lang="fr-FR" sz="1050" b="1" kern="1200" dirty="0">
                          <a:solidFill>
                            <a:srgbClr val="00B050"/>
                          </a:solidFill>
                          <a:latin typeface="+mj-lt"/>
                          <a:ea typeface="+mn-ea"/>
                          <a:cs typeface="Times New Roman" panose="02020603050405020304" pitchFamily="18" charset="0"/>
                        </a:rPr>
                        <a:t>FIJI</a:t>
                      </a:r>
                      <a:r>
                        <a:rPr lang="en-GB" sz="1050" b="1" kern="1200" dirty="0">
                          <a:solidFill>
                            <a:srgbClr val="00B050"/>
                          </a:solidFill>
                          <a:latin typeface="+mj-lt"/>
                          <a:ea typeface="+mn-ea"/>
                          <a:cs typeface="Times New Roman" panose="02020603050405020304" pitchFamily="18" charset="0"/>
                        </a:rPr>
                        <a:t> (New</a:t>
                      </a:r>
                      <a:r>
                        <a:rPr lang="en-GB" sz="1050" b="1" kern="1200" dirty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)</a:t>
                      </a:r>
                      <a:endParaRPr lang="en-GB" sz="1050" b="1" kern="1200" dirty="0">
                        <a:solidFill>
                          <a:srgbClr val="000000"/>
                        </a:solidFill>
                        <a:latin typeface="+mj-lt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NETHERLANDS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SWITZERLAND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1831129"/>
                  </a:ext>
                </a:extLst>
              </a:tr>
              <a:tr h="210705"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FINLAND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NEW ZEALAND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TAIWAN, PROVINCE OF CHINA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7641771"/>
                  </a:ext>
                </a:extLst>
              </a:tr>
              <a:tr h="210705"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FRANCE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NORWAY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TURKEY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55328995"/>
                  </a:ext>
                </a:extLst>
              </a:tr>
              <a:tr h="210705"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GERMANY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POLAND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UNITED ARAB EMIRATES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5672184"/>
                  </a:ext>
                </a:extLst>
              </a:tr>
              <a:tr h="210705"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ea typeface="+mn-ea"/>
                          <a:cs typeface="Times New Roman" panose="02020603050405020304" pitchFamily="18" charset="0"/>
                        </a:rPr>
                        <a:t>GREECE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PORTUGAL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UNITED KINGDOM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18118288"/>
                  </a:ext>
                </a:extLst>
              </a:tr>
              <a:tr h="210705"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 HONG KONG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FF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QATAR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UNITED STATES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57237582"/>
                  </a:ext>
                </a:extLst>
              </a:tr>
              <a:tr h="210705"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HUNGARY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ROMANIA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GB" sz="1050" b="1" kern="1200" dirty="0">
                        <a:solidFill>
                          <a:srgbClr val="000000"/>
                        </a:solidFill>
                        <a:latin typeface="+mj-lt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0994927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BA5C966F-0F5D-4795-A7D4-28495EA089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28583" y="3565004"/>
            <a:ext cx="2333128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dirty="0">
                <a:solidFill>
                  <a:srgbClr val="FF0000"/>
                </a:solidFill>
                <a:latin typeface="Arial" panose="020B0604020202020204" pitchFamily="34" charset="0"/>
              </a:rPr>
              <a:t>3GPP Individual Members come from </a:t>
            </a:r>
            <a:r>
              <a:rPr lang="en-GB" altLang="en-US" sz="1800" u="sng" dirty="0">
                <a:solidFill>
                  <a:srgbClr val="FF0000"/>
                </a:solidFill>
                <a:latin typeface="Arial" panose="020B0604020202020204" pitchFamily="34" charset="0"/>
              </a:rPr>
              <a:t>46</a:t>
            </a:r>
            <a:r>
              <a:rPr lang="en-GB" altLang="en-US" sz="1800" dirty="0">
                <a:solidFill>
                  <a:srgbClr val="FF0000"/>
                </a:solidFill>
                <a:latin typeface="Arial" panose="020B0604020202020204" pitchFamily="34" charset="0"/>
              </a:rPr>
              <a:t> territories worldwide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2D8653D1-41E4-4BA0-83A7-0EDD09656A86}"/>
              </a:ext>
            </a:extLst>
          </p:cNvPr>
          <p:cNvCxnSpPr/>
          <p:nvPr/>
        </p:nvCxnSpPr>
        <p:spPr>
          <a:xfrm>
            <a:off x="6893960" y="6102849"/>
            <a:ext cx="606175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itle 3">
            <a:extLst>
              <a:ext uri="{FF2B5EF4-FFF2-40B4-BE49-F238E27FC236}">
                <a16:creationId xmlns:a16="http://schemas.microsoft.com/office/drawing/2014/main" id="{4D34F350-784E-4776-8813-214083F6E0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3GPP Membership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47729043"/>
      </p:ext>
    </p:extLst>
  </p:cSld>
  <p:clrMapOvr>
    <a:masterClrMapping/>
  </p:clrMapOvr>
  <p:transition>
    <p:wipe dir="r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Title 1">
            <a:extLst>
              <a:ext uri="{FF2B5EF4-FFF2-40B4-BE49-F238E27FC236}">
                <a16:creationId xmlns:a16="http://schemas.microsoft.com/office/drawing/2014/main" id="{628F1A8E-6B41-4B18-BF3B-80B6AB863E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0" y="1682101"/>
            <a:ext cx="9144000" cy="922555"/>
          </a:xfrm>
        </p:spPr>
        <p:txBody>
          <a:bodyPr>
            <a:normAutofit/>
          </a:bodyPr>
          <a:lstStyle/>
          <a:p>
            <a:pPr algn="ctr" eaLnBrk="1" hangingPunct="1"/>
            <a:r>
              <a:rPr lang="en-US" dirty="0"/>
              <a:t>Marketing and communications</a:t>
            </a:r>
          </a:p>
        </p:txBody>
      </p:sp>
      <p:pic>
        <p:nvPicPr>
          <p:cNvPr id="5" name="Picture 4" descr="A picture containing room, drawing, food&#10;&#10;Description automatically generated">
            <a:extLst>
              <a:ext uri="{FF2B5EF4-FFF2-40B4-BE49-F238E27FC236}">
                <a16:creationId xmlns:a16="http://schemas.microsoft.com/office/drawing/2014/main" id="{FBAB08A7-2E06-4FB9-8568-FCE3249A5E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5091953" y="2885667"/>
            <a:ext cx="2008091" cy="33609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3723311"/>
      </p:ext>
    </p:extLst>
  </p:cSld>
  <p:clrMapOvr>
    <a:masterClrMapping/>
  </p:clrMapOvr>
  <p:transition>
    <p:wipe dir="r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Content Placeholder 2">
            <a:extLst>
              <a:ext uri="{FF2B5EF4-FFF2-40B4-BE49-F238E27FC236}">
                <a16:creationId xmlns:a16="http://schemas.microsoft.com/office/drawing/2014/main" id="{8C29085B-2D49-4FD1-9C94-7B35696C50E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en-US" sz="1800"/>
              <a:t> Conference participation: </a:t>
            </a:r>
          </a:p>
          <a:p>
            <a:pPr lvl="1"/>
            <a:r>
              <a:rPr lang="en-GB" altLang="en-US" sz="1400"/>
              <a:t>CCW in November 2021 (Endorsement, Speakers, Newsletter distribution).</a:t>
            </a:r>
          </a:p>
          <a:p>
            <a:pPr lvl="1"/>
            <a:r>
              <a:rPr lang="en-GB" altLang="en-US" sz="1400"/>
              <a:t>Planning for the MWC 2022 in Barcelona (Endorsed, Member and Partner meetings).</a:t>
            </a:r>
          </a:p>
          <a:p>
            <a:pPr lvl="1"/>
            <a:r>
              <a:rPr lang="en-GB" altLang="en-US" sz="1400"/>
              <a:t>Coordinating speakers for industry events and virtual presentations.</a:t>
            </a:r>
          </a:p>
          <a:p>
            <a:r>
              <a:rPr lang="en-GB" altLang="en-US" sz="1800"/>
              <a:t> Issue 3 of 3GPP Highlights newsletter published.</a:t>
            </a:r>
          </a:p>
          <a:p>
            <a:pPr lvl="1"/>
            <a:r>
              <a:rPr lang="en-GB" altLang="en-US" sz="1400"/>
              <a:t>Posted paper copies out to 600 experts</a:t>
            </a:r>
          </a:p>
          <a:p>
            <a:pPr lvl="1"/>
            <a:r>
              <a:rPr lang="en-GB" altLang="en-US" sz="1400"/>
              <a:t>970 on-line subscribers</a:t>
            </a:r>
          </a:p>
          <a:p>
            <a:r>
              <a:rPr lang="en-GB" altLang="en-US" sz="1800"/>
              <a:t>Website </a:t>
            </a:r>
          </a:p>
          <a:p>
            <a:pPr lvl="1"/>
            <a:r>
              <a:rPr lang="en-GB" altLang="en-US" sz="1400"/>
              <a:t>850,000+ website visitors in 2021</a:t>
            </a:r>
          </a:p>
          <a:p>
            <a:pPr lvl="1"/>
            <a:r>
              <a:rPr lang="en-GB" altLang="en-US" sz="1400"/>
              <a:t>New website under construction, with new look and feel, same links to data.</a:t>
            </a:r>
          </a:p>
          <a:p>
            <a:r>
              <a:rPr lang="en-GB" altLang="en-US" sz="1800"/>
              <a:t> Social media growth:</a:t>
            </a:r>
          </a:p>
          <a:p>
            <a:pPr lvl="1"/>
            <a:r>
              <a:rPr lang="en-GB" altLang="en-US" sz="1800"/>
              <a:t> </a:t>
            </a:r>
            <a:r>
              <a:rPr lang="en-GB" altLang="en-US" sz="1400"/>
              <a:t>Twitter: 10.2K followers (@3gpplive) </a:t>
            </a:r>
          </a:p>
          <a:p>
            <a:pPr lvl="1"/>
            <a:r>
              <a:rPr lang="en-GB" altLang="en-US" sz="1400"/>
              <a:t> Linked-in: 11.5 K followers for the 3GPP Group </a:t>
            </a:r>
          </a:p>
          <a:p>
            <a:pPr>
              <a:lnSpc>
                <a:spcPct val="100000"/>
              </a:lnSpc>
              <a:spcBef>
                <a:spcPct val="20000"/>
              </a:spcBef>
            </a:pPr>
            <a:r>
              <a:rPr lang="en-GB" altLang="en-US" sz="1800"/>
              <a:t> 2021 Excellence Awards process started.</a:t>
            </a:r>
          </a:p>
          <a:p>
            <a:pPr>
              <a:lnSpc>
                <a:spcPct val="100000"/>
              </a:lnSpc>
              <a:spcBef>
                <a:spcPct val="20000"/>
              </a:spcBef>
            </a:pPr>
            <a:r>
              <a:rPr lang="en-GB" altLang="en-US" sz="1800"/>
              <a:t> Planning Leaders video interviews at first F2F meetings later in 2022.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634B4D66-8E26-40FA-99EA-5D6F78DC5BBC}"/>
              </a:ext>
            </a:extLst>
          </p:cNvPr>
          <p:cNvGrpSpPr/>
          <p:nvPr/>
        </p:nvGrpSpPr>
        <p:grpSpPr>
          <a:xfrm rot="168850">
            <a:off x="7951786" y="2213669"/>
            <a:ext cx="3232439" cy="1994325"/>
            <a:chOff x="9783855" y="4707457"/>
            <a:chExt cx="2540921" cy="1512351"/>
          </a:xfrm>
          <a:effectLst>
            <a:reflection blurRad="6350" stA="50000" endA="300" endPos="38500" dist="50800" dir="5400000" sy="-100000" algn="bl" rotWithShape="0"/>
          </a:effectLst>
        </p:grpSpPr>
        <p:sp>
          <p:nvSpPr>
            <p:cNvPr id="5" name="Rectangle: Rounded Corners 4">
              <a:extLst>
                <a:ext uri="{FF2B5EF4-FFF2-40B4-BE49-F238E27FC236}">
                  <a16:creationId xmlns:a16="http://schemas.microsoft.com/office/drawing/2014/main" id="{C2BBCB93-4701-4871-8ACD-DCB73D3AAACB}"/>
                </a:ext>
              </a:extLst>
            </p:cNvPr>
            <p:cNvSpPr/>
            <p:nvPr/>
          </p:nvSpPr>
          <p:spPr>
            <a:xfrm>
              <a:off x="9783855" y="4707457"/>
              <a:ext cx="2540921" cy="1512351"/>
            </a:xfrm>
            <a:prstGeom prst="roundRect">
              <a:avLst/>
            </a:prstGeom>
            <a:solidFill>
              <a:srgbClr val="124733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GB" dirty="0" err="1"/>
            </a:p>
          </p:txBody>
        </p:sp>
        <p:pic>
          <p:nvPicPr>
            <p:cNvPr id="6" name="Picture 5" descr="Logo&#10;&#10;Description automatically generated with medium confidence">
              <a:extLst>
                <a:ext uri="{FF2B5EF4-FFF2-40B4-BE49-F238E27FC236}">
                  <a16:creationId xmlns:a16="http://schemas.microsoft.com/office/drawing/2014/main" id="{B606F8CE-A492-4FF1-8C9E-CD17DC69D40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880010" y="4793875"/>
              <a:ext cx="2348613" cy="1339517"/>
            </a:xfrm>
            <a:prstGeom prst="rect">
              <a:avLst/>
            </a:prstGeom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0D9ECB65-957A-4C0C-B621-235B589299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Marketing matters</a:t>
            </a:r>
            <a:endParaRPr lang="en-GB" dirty="0"/>
          </a:p>
        </p:txBody>
      </p:sp>
    </p:spTree>
  </p:cSld>
  <p:clrMapOvr>
    <a:masterClrMapping/>
  </p:clrMapOvr>
  <p:transition>
    <p:wipe dir="r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Title 1">
            <a:extLst>
              <a:ext uri="{FF2B5EF4-FFF2-40B4-BE49-F238E27FC236}">
                <a16:creationId xmlns:a16="http://schemas.microsoft.com/office/drawing/2014/main" id="{628F1A8E-6B41-4B18-BF3B-80B6AB863E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0" y="1682101"/>
            <a:ext cx="9144000" cy="922555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Elected officials survey</a:t>
            </a:r>
          </a:p>
        </p:txBody>
      </p:sp>
      <p:pic>
        <p:nvPicPr>
          <p:cNvPr id="3076" name="Picture 4" descr="Schuyler Hospital and Public Health Seeking Your Input on Community Health  Survey - Schuyler Hospital">
            <a:extLst>
              <a:ext uri="{FF2B5EF4-FFF2-40B4-BE49-F238E27FC236}">
                <a16:creationId xmlns:a16="http://schemas.microsoft.com/office/drawing/2014/main" id="{8286AB26-6DA6-4878-96BF-2FB08117B8A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5974" y="2928133"/>
            <a:ext cx="3400051" cy="34830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53095189"/>
      </p:ext>
    </p:extLst>
  </p:cSld>
  <p:clrMapOvr>
    <a:masterClrMapping/>
  </p:clrMapOvr>
  <p:transition>
    <p:wipe dir="r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78F1F2-3FFA-46D2-8AB8-0B59E8619C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Elected officials survey</a:t>
            </a:r>
            <a:endParaRPr lang="en-GB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37E7DCED-2DF5-4152-856B-AA17028D50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8788" y="2121408"/>
            <a:ext cx="10947400" cy="3803142"/>
          </a:xfrm>
        </p:spPr>
        <p:txBody>
          <a:bodyPr/>
          <a:lstStyle/>
          <a:p>
            <a:pPr marL="608013" indent="-608013" eaLnBrk="1" hangingPunct="1">
              <a:defRPr/>
            </a:pPr>
            <a:r>
              <a:rPr lang="en-GB" altLang="en-US" sz="2000" dirty="0">
                <a:latin typeface="Century Gothic" panose="020B0502020202020204" pitchFamily="34" charset="0"/>
              </a:rPr>
              <a:t>MCC conducted a survey of the satisfaction of Chairs and Vice-Chairs.</a:t>
            </a:r>
          </a:p>
          <a:p>
            <a:pPr marL="0" indent="0" eaLnBrk="1" hangingPunct="1">
              <a:buNone/>
              <a:defRPr/>
            </a:pPr>
            <a:endParaRPr lang="en-GB" altLang="en-US" sz="2000" dirty="0">
              <a:latin typeface="Century Gothic" panose="020B0502020202020204" pitchFamily="34" charset="0"/>
            </a:endParaRPr>
          </a:p>
          <a:p>
            <a:pPr marL="608013" indent="-608013" eaLnBrk="1" hangingPunct="1">
              <a:defRPr/>
            </a:pPr>
            <a:r>
              <a:rPr lang="en-GB" altLang="en-US" sz="2000" dirty="0">
                <a:latin typeface="Century Gothic" panose="020B0502020202020204" pitchFamily="34" charset="0"/>
              </a:rPr>
              <a:t>Responses received from 44 elected officials out of 56.</a:t>
            </a:r>
          </a:p>
          <a:p>
            <a:pPr marL="0" indent="0" eaLnBrk="1" hangingPunct="1">
              <a:buNone/>
              <a:defRPr/>
            </a:pPr>
            <a:endParaRPr lang="en-GB" altLang="en-US" sz="2000" dirty="0">
              <a:latin typeface="Century Gothic" panose="020B0502020202020204" pitchFamily="34" charset="0"/>
            </a:endParaRPr>
          </a:p>
          <a:p>
            <a:pPr marL="608013" indent="-608013" eaLnBrk="1" hangingPunct="1">
              <a:defRPr/>
            </a:pPr>
            <a:r>
              <a:rPr lang="en-GB" altLang="en-US" sz="2000" dirty="0">
                <a:latin typeface="Century Gothic" panose="020B0502020202020204" pitchFamily="34" charset="0"/>
              </a:rPr>
              <a:t>All groups represented.</a:t>
            </a:r>
          </a:p>
          <a:p>
            <a:pPr marL="0" indent="0" eaLnBrk="1" hangingPunct="1">
              <a:buNone/>
              <a:defRPr/>
            </a:pPr>
            <a:endParaRPr lang="en-GB" altLang="en-US" sz="2000" dirty="0">
              <a:latin typeface="Century Gothic" panose="020B0502020202020204" pitchFamily="34" charset="0"/>
            </a:endParaRPr>
          </a:p>
          <a:p>
            <a:pPr marL="608013" indent="-608013" eaLnBrk="1" hangingPunct="1">
              <a:defRPr/>
            </a:pPr>
            <a:r>
              <a:rPr lang="en-GB" altLang="en-US" sz="2000" dirty="0">
                <a:latin typeface="Century Gothic" panose="020B0502020202020204" pitchFamily="34" charset="0"/>
              </a:rPr>
              <a:t>Questions were rated 0 (very poor) to 10 (very good).</a:t>
            </a:r>
          </a:p>
          <a:p>
            <a:pPr marL="0" indent="0" eaLnBrk="1" hangingPunct="1">
              <a:buNone/>
              <a:defRPr/>
            </a:pPr>
            <a:endParaRPr lang="en-GB" altLang="en-US" sz="2000" dirty="0">
              <a:latin typeface="Century Gothic" panose="020B0502020202020204" pitchFamily="34" charset="0"/>
            </a:endParaRPr>
          </a:p>
          <a:p>
            <a:pPr marL="608013" indent="-608013" eaLnBrk="1" hangingPunct="1">
              <a:defRPr/>
            </a:pPr>
            <a:r>
              <a:rPr lang="en-GB" altLang="en-US" sz="2000" dirty="0">
                <a:latin typeface="Century Gothic" panose="020B0502020202020204" pitchFamily="34" charset="0"/>
              </a:rPr>
              <a:t>The scores are shown graphically, and the mean value given.</a:t>
            </a:r>
          </a:p>
          <a:p>
            <a:pPr marL="608013" indent="-608013" eaLnBrk="1" hangingPunct="1">
              <a:defRPr/>
            </a:pPr>
            <a:endParaRPr lang="en-GB" altLang="en-US" sz="1800" dirty="0">
              <a:latin typeface="Century Gothic" panose="020B0502020202020204" pitchFamily="34" charset="0"/>
            </a:endParaRPr>
          </a:p>
          <a:p>
            <a:pPr marL="608013" indent="-608013" eaLnBrk="1" hangingPunct="1">
              <a:defRPr/>
            </a:pPr>
            <a:endParaRPr lang="en-GB" altLang="en-US" sz="1800" dirty="0">
              <a:latin typeface="Century Gothic" panose="020B0502020202020204" pitchFamily="34" charset="0"/>
            </a:endParaRPr>
          </a:p>
          <a:p>
            <a:pPr marL="608013" indent="-608013" eaLnBrk="1" hangingPunct="1">
              <a:defRPr/>
            </a:pPr>
            <a:endParaRPr lang="en-GB" altLang="en-US" sz="1800" dirty="0">
              <a:latin typeface="Century Gothic" panose="020B0502020202020204" pitchFamily="34" charset="0"/>
            </a:endParaRPr>
          </a:p>
          <a:p>
            <a:pPr marL="608013" indent="-608013" eaLnBrk="1" hangingPunct="1">
              <a:defRPr/>
            </a:pPr>
            <a:endParaRPr lang="en-GB" altLang="en-US" sz="1800" dirty="0">
              <a:latin typeface="Century Gothic" panose="020B0502020202020204" pitchFamily="34" charset="0"/>
            </a:endParaRPr>
          </a:p>
          <a:p>
            <a:pPr marL="608013" indent="-608013" eaLnBrk="1" hangingPunct="1">
              <a:defRPr/>
            </a:pPr>
            <a:endParaRPr lang="en-GB" altLang="en-US" sz="1800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3526106"/>
      </p:ext>
    </p:extLst>
  </p:cSld>
  <p:clrMapOvr>
    <a:masterClrMapping/>
  </p:clrMapOvr>
  <p:transition>
    <p:wipe dir="r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78F1F2-3FFA-46D2-8AB8-0B59E8619C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MCC support</a:t>
            </a:r>
          </a:p>
        </p:txBody>
      </p:sp>
      <p:graphicFrame>
        <p:nvGraphicFramePr>
          <p:cNvPr id="34" name="Chart 33">
            <a:extLst>
              <a:ext uri="{FF2B5EF4-FFF2-40B4-BE49-F238E27FC236}">
                <a16:creationId xmlns:a16="http://schemas.microsoft.com/office/drawing/2014/main" id="{7E62A24D-3188-4D20-A484-B707528A81A1}"/>
              </a:ext>
            </a:extLst>
          </p:cNvPr>
          <p:cNvGraphicFramePr>
            <a:graphicFrameLocks/>
          </p:cNvGraphicFramePr>
          <p:nvPr/>
        </p:nvGraphicFramePr>
        <p:xfrm>
          <a:off x="2323350" y="1846976"/>
          <a:ext cx="7560000" cy="396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5" name="TextBox 34">
            <a:extLst>
              <a:ext uri="{FF2B5EF4-FFF2-40B4-BE49-F238E27FC236}">
                <a16:creationId xmlns:a16="http://schemas.microsoft.com/office/drawing/2014/main" id="{E0AC0957-6D1F-4736-AB78-5CB7E681B82A}"/>
              </a:ext>
            </a:extLst>
          </p:cNvPr>
          <p:cNvSpPr txBox="1"/>
          <p:nvPr/>
        </p:nvSpPr>
        <p:spPr>
          <a:xfrm>
            <a:off x="237998" y="5937554"/>
            <a:ext cx="34069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Average score = </a:t>
            </a:r>
            <a:r>
              <a:rPr lang="en-US" sz="2400" b="1" dirty="0">
                <a:solidFill>
                  <a:srgbClr val="00B050"/>
                </a:solidFill>
              </a:rPr>
              <a:t>9.14</a:t>
            </a:r>
            <a:endParaRPr lang="en-US" sz="2400" b="1" dirty="0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458CEDC-4715-4C8D-9E6F-E2CE7BA5959B}"/>
              </a:ext>
            </a:extLst>
          </p:cNvPr>
          <p:cNvSpPr txBox="1"/>
          <p:nvPr/>
        </p:nvSpPr>
        <p:spPr>
          <a:xfrm>
            <a:off x="4372820" y="5937554"/>
            <a:ext cx="34069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B050"/>
                </a:solidFill>
              </a:rPr>
              <a:t>57% of scores = 10/10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510E662C-ECED-468E-81AA-27AD420655F7}"/>
              </a:ext>
            </a:extLst>
          </p:cNvPr>
          <p:cNvSpPr txBox="1"/>
          <p:nvPr/>
        </p:nvSpPr>
        <p:spPr>
          <a:xfrm>
            <a:off x="8507642" y="5937554"/>
            <a:ext cx="34069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B050"/>
                </a:solidFill>
              </a:rPr>
              <a:t>75% of scores &gt;= 9/10</a:t>
            </a:r>
          </a:p>
        </p:txBody>
      </p: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9AB4352D-43C0-4682-AF00-8C826F868E88}"/>
              </a:ext>
            </a:extLst>
          </p:cNvPr>
          <p:cNvCxnSpPr>
            <a:cxnSpLocks/>
          </p:cNvCxnSpPr>
          <p:nvPr/>
        </p:nvCxnSpPr>
        <p:spPr>
          <a:xfrm>
            <a:off x="3949700" y="5912154"/>
            <a:ext cx="0" cy="461665"/>
          </a:xfrm>
          <a:prstGeom prst="line">
            <a:avLst/>
          </a:prstGeom>
          <a:ln w="190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26424D62-9165-468F-97D1-36941F65FAD7}"/>
              </a:ext>
            </a:extLst>
          </p:cNvPr>
          <p:cNvCxnSpPr>
            <a:cxnSpLocks/>
          </p:cNvCxnSpPr>
          <p:nvPr/>
        </p:nvCxnSpPr>
        <p:spPr>
          <a:xfrm>
            <a:off x="8178800" y="5912154"/>
            <a:ext cx="0" cy="461665"/>
          </a:xfrm>
          <a:prstGeom prst="line">
            <a:avLst/>
          </a:prstGeom>
          <a:ln w="190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33138379"/>
      </p:ext>
    </p:extLst>
  </p:cSld>
  <p:clrMapOvr>
    <a:masterClrMapping/>
  </p:clrMapOvr>
  <p:transition>
    <p:wipe dir="r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78F1F2-3FFA-46D2-8AB8-0B59E8619C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MCC support</a:t>
            </a: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7E4FA3F6-C525-40C4-8C38-4ABD93246616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443753" y="2057400"/>
          <a:ext cx="10201386" cy="40004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00462">
                  <a:extLst>
                    <a:ext uri="{9D8B030D-6E8A-4147-A177-3AD203B41FA5}">
                      <a16:colId xmlns:a16="http://schemas.microsoft.com/office/drawing/2014/main" val="3654381891"/>
                    </a:ext>
                  </a:extLst>
                </a:gridCol>
                <a:gridCol w="3400462">
                  <a:extLst>
                    <a:ext uri="{9D8B030D-6E8A-4147-A177-3AD203B41FA5}">
                      <a16:colId xmlns:a16="http://schemas.microsoft.com/office/drawing/2014/main" val="1709862800"/>
                    </a:ext>
                  </a:extLst>
                </a:gridCol>
                <a:gridCol w="3400462">
                  <a:extLst>
                    <a:ext uri="{9D8B030D-6E8A-4147-A177-3AD203B41FA5}">
                      <a16:colId xmlns:a16="http://schemas.microsoft.com/office/drawing/2014/main" val="850861203"/>
                    </a:ext>
                  </a:extLst>
                </a:gridCol>
              </a:tblGrid>
              <a:tr h="4000499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7614627"/>
                  </a:ext>
                </a:extLst>
              </a:tr>
            </a:tbl>
          </a:graphicData>
        </a:graphic>
      </p:graphicFrame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88995BA1-5FC1-4A12-8643-451652EC259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06155667"/>
              </p:ext>
            </p:extLst>
          </p:nvPr>
        </p:nvGraphicFramePr>
        <p:xfrm>
          <a:off x="474233" y="2078323"/>
          <a:ext cx="3312000" cy="26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88995BA1-5FC1-4A12-8643-451652EC259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45655428"/>
              </p:ext>
            </p:extLst>
          </p:nvPr>
        </p:nvGraphicFramePr>
        <p:xfrm>
          <a:off x="3884182" y="2078325"/>
          <a:ext cx="3312000" cy="26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3" name="Chart 12">
            <a:extLst>
              <a:ext uri="{FF2B5EF4-FFF2-40B4-BE49-F238E27FC236}">
                <a16:creationId xmlns:a16="http://schemas.microsoft.com/office/drawing/2014/main" id="{88995BA1-5FC1-4A12-8643-451652EC259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51432791"/>
              </p:ext>
            </p:extLst>
          </p:nvPr>
        </p:nvGraphicFramePr>
        <p:xfrm>
          <a:off x="7285139" y="2078323"/>
          <a:ext cx="3312000" cy="26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pSp>
        <p:nvGrpSpPr>
          <p:cNvPr id="15" name="Group 14">
            <a:extLst>
              <a:ext uri="{FF2B5EF4-FFF2-40B4-BE49-F238E27FC236}">
                <a16:creationId xmlns:a16="http://schemas.microsoft.com/office/drawing/2014/main" id="{00455650-8819-4BB2-9024-466058DB338F}"/>
              </a:ext>
            </a:extLst>
          </p:cNvPr>
          <p:cNvGrpSpPr/>
          <p:nvPr/>
        </p:nvGrpSpPr>
        <p:grpSpPr>
          <a:xfrm>
            <a:off x="10959353" y="2223860"/>
            <a:ext cx="1206501" cy="1325563"/>
            <a:chOff x="876298" y="1874391"/>
            <a:chExt cx="1297743" cy="1859409"/>
          </a:xfrm>
        </p:grpSpPr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A57B5AE9-C1B9-4294-BDB4-45224A76B494}"/>
                </a:ext>
              </a:extLst>
            </p:cNvPr>
            <p:cNvSpPr/>
            <p:nvPr/>
          </p:nvSpPr>
          <p:spPr>
            <a:xfrm>
              <a:off x="876298" y="1874391"/>
              <a:ext cx="304630" cy="307665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400" b="1" dirty="0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E06B1D0F-2CEF-48FE-AA50-AB0DE9937B7D}"/>
                </a:ext>
              </a:extLst>
            </p:cNvPr>
            <p:cNvSpPr/>
            <p:nvPr/>
          </p:nvSpPr>
          <p:spPr>
            <a:xfrm>
              <a:off x="876298" y="2190208"/>
              <a:ext cx="304630" cy="307665"/>
            </a:xfrm>
            <a:prstGeom prst="rect">
              <a:avLst/>
            </a:prstGeom>
            <a:solidFill>
              <a:schemeClr val="accent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400" b="1" dirty="0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211CAD9C-33DC-4761-9E19-193A7B42F4BF}"/>
                </a:ext>
              </a:extLst>
            </p:cNvPr>
            <p:cNvSpPr/>
            <p:nvPr/>
          </p:nvSpPr>
          <p:spPr>
            <a:xfrm>
              <a:off x="876298" y="2497872"/>
              <a:ext cx="304630" cy="307665"/>
            </a:xfrm>
            <a:prstGeom prst="rect">
              <a:avLst/>
            </a:prstGeom>
            <a:solidFill>
              <a:srgbClr val="B3B1B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400" b="1" dirty="0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BE5FDC3F-4974-493B-8D4E-7DEED5F5C83F}"/>
                </a:ext>
              </a:extLst>
            </p:cNvPr>
            <p:cNvSpPr/>
            <p:nvPr/>
          </p:nvSpPr>
          <p:spPr>
            <a:xfrm>
              <a:off x="1202321" y="1876316"/>
              <a:ext cx="971720" cy="307665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fr-FR" sz="1400" b="1" dirty="0">
                  <a:solidFill>
                    <a:schemeClr val="tx1"/>
                  </a:solidFill>
                </a:rPr>
                <a:t>10/10</a:t>
              </a:r>
              <a:endParaRPr lang="en-GB" sz="1400" b="1" dirty="0">
                <a:solidFill>
                  <a:schemeClr val="tx1"/>
                </a:solidFill>
              </a:endParaRP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571B8FA9-FDF0-4F32-B820-8B7FE01BA223}"/>
                </a:ext>
              </a:extLst>
            </p:cNvPr>
            <p:cNvSpPr/>
            <p:nvPr/>
          </p:nvSpPr>
          <p:spPr>
            <a:xfrm>
              <a:off x="1202321" y="2192133"/>
              <a:ext cx="971720" cy="307665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fr-FR" sz="1400" b="1" dirty="0">
                  <a:solidFill>
                    <a:schemeClr val="tx1"/>
                  </a:solidFill>
                </a:rPr>
                <a:t>9/10</a:t>
              </a:r>
              <a:endParaRPr lang="en-GB" sz="1400" b="1" dirty="0">
                <a:solidFill>
                  <a:schemeClr val="tx1"/>
                </a:solidFill>
              </a:endParaRP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609A70B6-E7DB-4289-8209-55524186E5AD}"/>
                </a:ext>
              </a:extLst>
            </p:cNvPr>
            <p:cNvSpPr/>
            <p:nvPr/>
          </p:nvSpPr>
          <p:spPr>
            <a:xfrm>
              <a:off x="1202321" y="2499797"/>
              <a:ext cx="971720" cy="307665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fr-FR" sz="1400" b="1" dirty="0">
                  <a:solidFill>
                    <a:schemeClr val="tx1"/>
                  </a:solidFill>
                </a:rPr>
                <a:t>8/10</a:t>
              </a:r>
              <a:endParaRPr lang="en-GB" sz="1400" b="1" dirty="0">
                <a:solidFill>
                  <a:schemeClr val="tx1"/>
                </a:solidFill>
              </a:endParaRP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F8BF25BC-4553-417D-9C6A-5F74AE7893FD}"/>
                </a:ext>
              </a:extLst>
            </p:cNvPr>
            <p:cNvSpPr/>
            <p:nvPr/>
          </p:nvSpPr>
          <p:spPr>
            <a:xfrm>
              <a:off x="876806" y="2805396"/>
              <a:ext cx="304630" cy="307665"/>
            </a:xfrm>
            <a:prstGeom prst="rect">
              <a:avLst/>
            </a:prstGeom>
            <a:solidFill>
              <a:schemeClr val="accent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400" b="1" dirty="0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BBCB9DE9-2F0B-4C48-B8D9-52D9B747FE70}"/>
                </a:ext>
              </a:extLst>
            </p:cNvPr>
            <p:cNvSpPr/>
            <p:nvPr/>
          </p:nvSpPr>
          <p:spPr>
            <a:xfrm>
              <a:off x="876806" y="3113060"/>
              <a:ext cx="304630" cy="307665"/>
            </a:xfrm>
            <a:prstGeom prst="rect">
              <a:avLst/>
            </a:prstGeom>
            <a:solidFill>
              <a:srgbClr val="0070C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400" b="1" dirty="0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A1DCB0E8-152F-4C71-A589-112C031B08A5}"/>
                </a:ext>
              </a:extLst>
            </p:cNvPr>
            <p:cNvSpPr/>
            <p:nvPr/>
          </p:nvSpPr>
          <p:spPr>
            <a:xfrm>
              <a:off x="1190128" y="2813671"/>
              <a:ext cx="975221" cy="307665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fr-FR" sz="1400" b="1" dirty="0">
                  <a:solidFill>
                    <a:schemeClr val="tx1"/>
                  </a:solidFill>
                </a:rPr>
                <a:t>7/10</a:t>
              </a:r>
              <a:endParaRPr lang="en-GB" sz="1400" b="1" dirty="0">
                <a:solidFill>
                  <a:schemeClr val="tx1"/>
                </a:solidFill>
              </a:endParaRPr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8466E79B-BE2A-4649-8C07-9E0D9E1D55C5}"/>
                </a:ext>
              </a:extLst>
            </p:cNvPr>
            <p:cNvSpPr/>
            <p:nvPr/>
          </p:nvSpPr>
          <p:spPr>
            <a:xfrm>
              <a:off x="1190128" y="3121335"/>
              <a:ext cx="975221" cy="307665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fr-FR" sz="1400" b="1" dirty="0">
                  <a:solidFill>
                    <a:schemeClr val="tx1"/>
                  </a:solidFill>
                </a:rPr>
                <a:t>6/10</a:t>
              </a:r>
              <a:endParaRPr lang="en-GB" sz="1400" b="1" dirty="0">
                <a:solidFill>
                  <a:schemeClr val="tx1"/>
                </a:solidFill>
              </a:endParaRP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09145110-77B7-4D8D-9AD9-F7235772A2EA}"/>
                </a:ext>
              </a:extLst>
            </p:cNvPr>
            <p:cNvSpPr/>
            <p:nvPr/>
          </p:nvSpPr>
          <p:spPr>
            <a:xfrm>
              <a:off x="876806" y="3417860"/>
              <a:ext cx="304630" cy="307665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400" b="1" dirty="0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6060610A-52A2-452A-A099-C8813734E62E}"/>
                </a:ext>
              </a:extLst>
            </p:cNvPr>
            <p:cNvSpPr/>
            <p:nvPr/>
          </p:nvSpPr>
          <p:spPr>
            <a:xfrm>
              <a:off x="1190128" y="3426135"/>
              <a:ext cx="975222" cy="307665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fr-FR" sz="1400" b="1" dirty="0">
                  <a:solidFill>
                    <a:schemeClr val="tx1"/>
                  </a:solidFill>
                </a:rPr>
                <a:t>&lt; 5/10</a:t>
              </a:r>
              <a:endParaRPr lang="en-GB" sz="1400" b="1" dirty="0">
                <a:solidFill>
                  <a:schemeClr val="tx1"/>
                </a:solidFill>
              </a:endParaRPr>
            </a:p>
          </p:txBody>
        </p:sp>
      </p:grpSp>
      <p:sp>
        <p:nvSpPr>
          <p:cNvPr id="28" name="TextBox 27">
            <a:extLst>
              <a:ext uri="{FF2B5EF4-FFF2-40B4-BE49-F238E27FC236}">
                <a16:creationId xmlns:a16="http://schemas.microsoft.com/office/drawing/2014/main" id="{591C01D8-1CBB-48C0-8941-923CB944FD8D}"/>
              </a:ext>
            </a:extLst>
          </p:cNvPr>
          <p:cNvSpPr txBox="1"/>
          <p:nvPr/>
        </p:nvSpPr>
        <p:spPr>
          <a:xfrm>
            <a:off x="460898" y="5357280"/>
            <a:ext cx="255069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rgbClr val="00B050"/>
                </a:solidFill>
              </a:rPr>
              <a:t>64% of scores = 10/10 </a:t>
            </a:r>
            <a:endParaRPr lang="fr-FR" dirty="0">
              <a:solidFill>
                <a:srgbClr val="00B050"/>
              </a:solidFill>
            </a:endParaRPr>
          </a:p>
          <a:p>
            <a:r>
              <a:rPr lang="fr-FR" dirty="0">
                <a:solidFill>
                  <a:srgbClr val="00B050"/>
                </a:solidFill>
              </a:rPr>
              <a:t>75% of scores &gt;= 9/10</a:t>
            </a:r>
            <a:endParaRPr lang="en-GB" dirty="0">
              <a:solidFill>
                <a:srgbClr val="00B050"/>
              </a:solidFill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C8B5A38E-1C8B-491A-9DBC-65137847D0C1}"/>
              </a:ext>
            </a:extLst>
          </p:cNvPr>
          <p:cNvSpPr txBox="1"/>
          <p:nvPr/>
        </p:nvSpPr>
        <p:spPr>
          <a:xfrm>
            <a:off x="3850527" y="5357280"/>
            <a:ext cx="24929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43% of scores = 10/10</a:t>
            </a:r>
          </a:p>
          <a:p>
            <a:r>
              <a:rPr lang="en-US" dirty="0">
                <a:solidFill>
                  <a:srgbClr val="FF0000"/>
                </a:solidFill>
              </a:rPr>
              <a:t>11% of scores &lt;= 5/10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1CB5B9E6-07E2-4AA5-A4FC-8F995709B348}"/>
              </a:ext>
            </a:extLst>
          </p:cNvPr>
          <p:cNvSpPr txBox="1"/>
          <p:nvPr/>
        </p:nvSpPr>
        <p:spPr>
          <a:xfrm>
            <a:off x="7252374" y="5357280"/>
            <a:ext cx="255069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rgbClr val="00B050"/>
                </a:solidFill>
              </a:rPr>
              <a:t>63% of scores = 10/10 </a:t>
            </a:r>
            <a:endParaRPr lang="fr-FR" dirty="0">
              <a:solidFill>
                <a:srgbClr val="00B050"/>
              </a:solidFill>
            </a:endParaRPr>
          </a:p>
          <a:p>
            <a:r>
              <a:rPr lang="fr-FR" dirty="0">
                <a:solidFill>
                  <a:srgbClr val="00B050"/>
                </a:solidFill>
              </a:rPr>
              <a:t>77% of scores &gt;= 9/10</a:t>
            </a:r>
            <a:endParaRPr lang="en-GB" dirty="0">
              <a:solidFill>
                <a:srgbClr val="00B050"/>
              </a:solidFill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41A56AC3-6DF0-435A-B8EF-174A26D2F1EF}"/>
              </a:ext>
            </a:extLst>
          </p:cNvPr>
          <p:cNvSpPr txBox="1"/>
          <p:nvPr/>
        </p:nvSpPr>
        <p:spPr>
          <a:xfrm>
            <a:off x="797881" y="4856478"/>
            <a:ext cx="262142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/>
              <a:t>Average </a:t>
            </a:r>
            <a:r>
              <a:rPr lang="fr-FR" sz="2000" dirty="0"/>
              <a:t>score = </a:t>
            </a:r>
            <a:r>
              <a:rPr lang="en-GB" sz="2000" b="0" i="0" u="none" strike="noStrike" dirty="0">
                <a:solidFill>
                  <a:srgbClr val="00B050"/>
                </a:solidFill>
                <a:effectLst/>
              </a:rPr>
              <a:t>9.05</a:t>
            </a:r>
            <a:endParaRPr lang="en-GB" sz="2000" dirty="0">
              <a:solidFill>
                <a:srgbClr val="00B050"/>
              </a:solidFill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DF7B439F-A8CE-4A96-B474-8C836C62AAFB}"/>
              </a:ext>
            </a:extLst>
          </p:cNvPr>
          <p:cNvSpPr txBox="1"/>
          <p:nvPr/>
        </p:nvSpPr>
        <p:spPr>
          <a:xfrm>
            <a:off x="4207830" y="4856478"/>
            <a:ext cx="262142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/>
              <a:t>Average </a:t>
            </a:r>
            <a:r>
              <a:rPr lang="fr-FR" sz="2000" dirty="0"/>
              <a:t>score = </a:t>
            </a:r>
            <a:r>
              <a:rPr lang="en-US" sz="2000" b="0" i="0" u="none" strike="noStrike" dirty="0">
                <a:solidFill>
                  <a:srgbClr val="000000"/>
                </a:solidFill>
                <a:effectLst/>
              </a:rPr>
              <a:t>8.31</a:t>
            </a:r>
            <a:endParaRPr lang="en-GB" sz="2000" dirty="0">
              <a:solidFill>
                <a:srgbClr val="92D050"/>
              </a:solidFill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297A077D-2372-48B1-9734-6189D4FFD066}"/>
              </a:ext>
            </a:extLst>
          </p:cNvPr>
          <p:cNvSpPr txBox="1"/>
          <p:nvPr/>
        </p:nvSpPr>
        <p:spPr>
          <a:xfrm>
            <a:off x="7608787" y="4856478"/>
            <a:ext cx="262142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/>
              <a:t>Average </a:t>
            </a:r>
            <a:r>
              <a:rPr lang="fr-FR" sz="2000" dirty="0"/>
              <a:t>score = </a:t>
            </a:r>
            <a:r>
              <a:rPr lang="en-GB" sz="2000" dirty="0">
                <a:solidFill>
                  <a:srgbClr val="00B050"/>
                </a:solidFill>
              </a:rPr>
              <a:t>9.30</a:t>
            </a:r>
          </a:p>
        </p:txBody>
      </p:sp>
    </p:spTree>
    <p:extLst>
      <p:ext uri="{BB962C8B-B14F-4D97-AF65-F5344CB8AC3E}">
        <p14:creationId xmlns:p14="http://schemas.microsoft.com/office/powerpoint/2010/main" val="1478971555"/>
      </p:ext>
    </p:extLst>
  </p:cSld>
  <p:clrMapOvr>
    <a:masterClrMapping/>
  </p:clrMapOvr>
  <p:transition>
    <p:wipe dir="r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78F1F2-3FFA-46D2-8AB8-0B59E8619C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CRs implementation</a:t>
            </a:r>
          </a:p>
        </p:txBody>
      </p:sp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F4DFBA23-A363-44AE-93A9-ECDA3021EC9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431622"/>
              </p:ext>
            </p:extLst>
          </p:nvPr>
        </p:nvGraphicFramePr>
        <p:xfrm>
          <a:off x="2316000" y="1838475"/>
          <a:ext cx="7560000" cy="396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A0038585-FACA-4F34-AE54-0E4B97ECAA3C}"/>
              </a:ext>
            </a:extLst>
          </p:cNvPr>
          <p:cNvSpPr txBox="1"/>
          <p:nvPr/>
        </p:nvSpPr>
        <p:spPr>
          <a:xfrm>
            <a:off x="2316000" y="5933139"/>
            <a:ext cx="34069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Average score = 8.61 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AF1C544-E741-4342-9960-9F5D00263A0F}"/>
              </a:ext>
            </a:extLst>
          </p:cNvPr>
          <p:cNvSpPr txBox="1"/>
          <p:nvPr/>
        </p:nvSpPr>
        <p:spPr>
          <a:xfrm>
            <a:off x="6469099" y="5933139"/>
            <a:ext cx="34069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B050"/>
                </a:solidFill>
              </a:rPr>
              <a:t>68% of scores &gt;= 9/10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3CE37C65-EDD8-49E2-B277-67E9EBC8B761}"/>
              </a:ext>
            </a:extLst>
          </p:cNvPr>
          <p:cNvCxnSpPr>
            <a:cxnSpLocks/>
          </p:cNvCxnSpPr>
          <p:nvPr/>
        </p:nvCxnSpPr>
        <p:spPr>
          <a:xfrm>
            <a:off x="6096000" y="5933139"/>
            <a:ext cx="0" cy="461665"/>
          </a:xfrm>
          <a:prstGeom prst="line">
            <a:avLst/>
          </a:prstGeom>
          <a:ln w="190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1006470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EE3193-6C38-4BA6-BDD2-9FA39D8D4C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>
                <a:solidFill>
                  <a:srgbClr val="C00000"/>
                </a:solidFill>
                <a:latin typeface="Century Gothic" panose="020B0502020202020204" pitchFamily="34" charset="0"/>
              </a:rPr>
              <a:t>3GPP Support Team</a:t>
            </a:r>
            <a:endParaRPr lang="en-GB" dirty="0"/>
          </a:p>
        </p:txBody>
      </p:sp>
      <p:sp>
        <p:nvSpPr>
          <p:cNvPr id="4" name="Line 57">
            <a:extLst>
              <a:ext uri="{FF2B5EF4-FFF2-40B4-BE49-F238E27FC236}">
                <a16:creationId xmlns:a16="http://schemas.microsoft.com/office/drawing/2014/main" id="{E1AEC191-4046-48D6-9150-45C3DC83114F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894155" y="4172940"/>
            <a:ext cx="245812" cy="762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5" name="Line 57">
            <a:extLst>
              <a:ext uri="{FF2B5EF4-FFF2-40B4-BE49-F238E27FC236}">
                <a16:creationId xmlns:a16="http://schemas.microsoft.com/office/drawing/2014/main" id="{4E80D798-D22B-4DE7-A3E0-D285D0BA7CA1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895014" y="5027389"/>
            <a:ext cx="245812" cy="762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6" name="Line 57">
            <a:extLst>
              <a:ext uri="{FF2B5EF4-FFF2-40B4-BE49-F238E27FC236}">
                <a16:creationId xmlns:a16="http://schemas.microsoft.com/office/drawing/2014/main" id="{7AE3CFE5-0D48-4DF1-94E8-3E9F5149B485}"/>
              </a:ext>
            </a:extLst>
          </p:cNvPr>
          <p:cNvSpPr>
            <a:spLocks noChangeShapeType="1"/>
          </p:cNvSpPr>
          <p:nvPr/>
        </p:nvSpPr>
        <p:spPr bwMode="auto">
          <a:xfrm rot="5400000">
            <a:off x="1511822" y="4211461"/>
            <a:ext cx="2772000" cy="11214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7" name="Line 57">
            <a:extLst>
              <a:ext uri="{FF2B5EF4-FFF2-40B4-BE49-F238E27FC236}">
                <a16:creationId xmlns:a16="http://schemas.microsoft.com/office/drawing/2014/main" id="{1A0D6BEC-1063-446A-A84F-E48CEE9E4C8C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897992" y="2834589"/>
            <a:ext cx="245812" cy="762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8" name="Line 57">
            <a:extLst>
              <a:ext uri="{FF2B5EF4-FFF2-40B4-BE49-F238E27FC236}">
                <a16:creationId xmlns:a16="http://schemas.microsoft.com/office/drawing/2014/main" id="{B097E552-EF63-4C0F-86B2-B92329124FBA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661152" y="3624195"/>
            <a:ext cx="245812" cy="762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9" name="Line 57">
            <a:extLst>
              <a:ext uri="{FF2B5EF4-FFF2-40B4-BE49-F238E27FC236}">
                <a16:creationId xmlns:a16="http://schemas.microsoft.com/office/drawing/2014/main" id="{14BD89FB-B281-41E6-A858-62CE67B7A76B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898397" y="5585751"/>
            <a:ext cx="245812" cy="762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10" name="Line 42">
            <a:extLst>
              <a:ext uri="{FF2B5EF4-FFF2-40B4-BE49-F238E27FC236}">
                <a16:creationId xmlns:a16="http://schemas.microsoft.com/office/drawing/2014/main" id="{B997F172-1BAE-47C4-84C2-FD34205BFAD4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919149" y="4458988"/>
            <a:ext cx="3740153" cy="2323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11" name="Line 57">
            <a:extLst>
              <a:ext uri="{FF2B5EF4-FFF2-40B4-BE49-F238E27FC236}">
                <a16:creationId xmlns:a16="http://schemas.microsoft.com/office/drawing/2014/main" id="{C71158B8-87AB-400F-96A7-9B1EA54233AF}"/>
              </a:ext>
            </a:extLst>
          </p:cNvPr>
          <p:cNvSpPr>
            <a:spLocks noChangeShapeType="1"/>
          </p:cNvSpPr>
          <p:nvPr/>
        </p:nvSpPr>
        <p:spPr bwMode="auto">
          <a:xfrm>
            <a:off x="3924459" y="3330076"/>
            <a:ext cx="3712575" cy="12773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12" name="Line 51">
            <a:extLst>
              <a:ext uri="{FF2B5EF4-FFF2-40B4-BE49-F238E27FC236}">
                <a16:creationId xmlns:a16="http://schemas.microsoft.com/office/drawing/2014/main" id="{B9812BE2-2B4A-46B3-9120-55121D392CB9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931134" y="6133766"/>
            <a:ext cx="3771671" cy="3484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13" name="Line 80">
            <a:extLst>
              <a:ext uri="{FF2B5EF4-FFF2-40B4-BE49-F238E27FC236}">
                <a16:creationId xmlns:a16="http://schemas.microsoft.com/office/drawing/2014/main" id="{18BEBF9C-C1DA-4311-82A8-8240750D5A6A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7710603" y="3077527"/>
            <a:ext cx="1357907" cy="0"/>
          </a:xfrm>
          <a:prstGeom prst="line">
            <a:avLst/>
          </a:prstGeom>
          <a:noFill/>
          <a:ln w="28575">
            <a:solidFill>
              <a:srgbClr val="DDDDDD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14" name="Line 80">
            <a:extLst>
              <a:ext uri="{FF2B5EF4-FFF2-40B4-BE49-F238E27FC236}">
                <a16:creationId xmlns:a16="http://schemas.microsoft.com/office/drawing/2014/main" id="{4C251C1D-389C-4918-9CC1-09F577E52307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7607058" y="3589701"/>
            <a:ext cx="1357907" cy="0"/>
          </a:xfrm>
          <a:prstGeom prst="line">
            <a:avLst/>
          </a:prstGeom>
          <a:noFill/>
          <a:ln w="28575">
            <a:solidFill>
              <a:srgbClr val="DDDDDD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15" name="Line 51">
            <a:extLst>
              <a:ext uri="{FF2B5EF4-FFF2-40B4-BE49-F238E27FC236}">
                <a16:creationId xmlns:a16="http://schemas.microsoft.com/office/drawing/2014/main" id="{E7C818E7-F09D-441F-BABD-30AB480DE3CB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868450" y="5857807"/>
            <a:ext cx="3771671" cy="3484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16" name="Line 55">
            <a:extLst>
              <a:ext uri="{FF2B5EF4-FFF2-40B4-BE49-F238E27FC236}">
                <a16:creationId xmlns:a16="http://schemas.microsoft.com/office/drawing/2014/main" id="{7C10E175-9D3A-4FC6-B0E8-4C0DC503C7AC}"/>
              </a:ext>
            </a:extLst>
          </p:cNvPr>
          <p:cNvSpPr>
            <a:spLocks noChangeShapeType="1"/>
          </p:cNvSpPr>
          <p:nvPr/>
        </p:nvSpPr>
        <p:spPr bwMode="auto">
          <a:xfrm>
            <a:off x="3969913" y="2563527"/>
            <a:ext cx="3682370" cy="12774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17" name="Line 3">
            <a:extLst>
              <a:ext uri="{FF2B5EF4-FFF2-40B4-BE49-F238E27FC236}">
                <a16:creationId xmlns:a16="http://schemas.microsoft.com/office/drawing/2014/main" id="{6995FFF2-B8A3-40BE-AA35-9D6E16CC46E5}"/>
              </a:ext>
            </a:extLst>
          </p:cNvPr>
          <p:cNvSpPr>
            <a:spLocks noChangeShapeType="1"/>
          </p:cNvSpPr>
          <p:nvPr/>
        </p:nvSpPr>
        <p:spPr bwMode="auto">
          <a:xfrm>
            <a:off x="7592459" y="1950948"/>
            <a:ext cx="20679" cy="4335441"/>
          </a:xfrm>
          <a:prstGeom prst="line">
            <a:avLst/>
          </a:prstGeom>
          <a:noFill/>
          <a:ln w="508000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18" name="AutoShape 5">
            <a:extLst>
              <a:ext uri="{FF2B5EF4-FFF2-40B4-BE49-F238E27FC236}">
                <a16:creationId xmlns:a16="http://schemas.microsoft.com/office/drawing/2014/main" id="{5466D501-5D31-4301-80B3-5CB1B24E3005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66841" y="2149534"/>
            <a:ext cx="1470847" cy="362314"/>
          </a:xfrm>
          <a:prstGeom prst="roundRect">
            <a:avLst>
              <a:gd name="adj" fmla="val 24333"/>
            </a:avLst>
          </a:prstGeom>
          <a:solidFill>
            <a:srgbClr val="79BC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b="1" dirty="0"/>
              <a:t>Issam Toufik</a:t>
            </a:r>
          </a:p>
          <a:p>
            <a:pPr algn="ctr"/>
            <a:r>
              <a:rPr lang="en-US" sz="800" dirty="0"/>
              <a:t>Director MCC, ETSI</a:t>
            </a:r>
          </a:p>
        </p:txBody>
      </p:sp>
      <p:sp>
        <p:nvSpPr>
          <p:cNvPr id="19" name="AutoShape 6">
            <a:extLst>
              <a:ext uri="{FF2B5EF4-FFF2-40B4-BE49-F238E27FC236}">
                <a16:creationId xmlns:a16="http://schemas.microsoft.com/office/drawing/2014/main" id="{86AE80D3-E79E-42C4-8A2A-44342FE0BD92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01669" y="3180255"/>
            <a:ext cx="1470847" cy="359992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Alain Sultan</a:t>
            </a:r>
          </a:p>
          <a:p>
            <a:pPr algn="ctr"/>
            <a:r>
              <a:rPr lang="en-GB" sz="800" dirty="0"/>
              <a:t>Work Plan Coordinator </a:t>
            </a:r>
            <a:endParaRPr lang="en-US" sz="800" dirty="0"/>
          </a:p>
        </p:txBody>
      </p:sp>
      <p:sp>
        <p:nvSpPr>
          <p:cNvPr id="20" name="Rectangle 7">
            <a:extLst>
              <a:ext uri="{FF2B5EF4-FFF2-40B4-BE49-F238E27FC236}">
                <a16:creationId xmlns:a16="http://schemas.microsoft.com/office/drawing/2014/main" id="{A83EC4ED-2CD8-43E5-8324-F1F393D0B0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54391" y="5164465"/>
            <a:ext cx="1616618" cy="1178607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folHlink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 sz="800" dirty="0"/>
          </a:p>
        </p:txBody>
      </p:sp>
      <p:sp>
        <p:nvSpPr>
          <p:cNvPr id="21" name="AutoShape 8">
            <a:extLst>
              <a:ext uri="{FF2B5EF4-FFF2-40B4-BE49-F238E27FC236}">
                <a16:creationId xmlns:a16="http://schemas.microsoft.com/office/drawing/2014/main" id="{7FEAB1AE-ED1F-498A-81C4-9C0824D02BB9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54391" y="4981968"/>
            <a:ext cx="1616618" cy="195093"/>
          </a:xfrm>
          <a:prstGeom prst="roundRect">
            <a:avLst>
              <a:gd name="adj" fmla="val 24333"/>
            </a:avLst>
          </a:prstGeom>
          <a:solidFill>
            <a:schemeClr val="folHlink"/>
          </a:solidFill>
          <a:ln w="12700">
            <a:solidFill>
              <a:schemeClr val="folHlink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Support</a:t>
            </a:r>
            <a:r>
              <a:rPr lang="en-US" sz="800" b="1" dirty="0"/>
              <a:t> </a:t>
            </a:r>
            <a:r>
              <a:rPr lang="en-US" sz="800" dirty="0"/>
              <a:t>Assistants/Coordinators</a:t>
            </a:r>
          </a:p>
        </p:txBody>
      </p:sp>
      <p:sp>
        <p:nvSpPr>
          <p:cNvPr id="22" name="AutoShape 9">
            <a:extLst>
              <a:ext uri="{FF2B5EF4-FFF2-40B4-BE49-F238E27FC236}">
                <a16:creationId xmlns:a16="http://schemas.microsoft.com/office/drawing/2014/main" id="{0ABD7DE2-744A-4D74-89AF-6D77C5D687E8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39752" y="5244181"/>
            <a:ext cx="1472160" cy="255005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Susanna Kooistra</a:t>
            </a:r>
            <a:br>
              <a:rPr lang="en-US" sz="800" dirty="0"/>
            </a:br>
            <a:r>
              <a:rPr lang="en-US" sz="800" dirty="0"/>
              <a:t>(liaisons, membership, …)</a:t>
            </a:r>
          </a:p>
        </p:txBody>
      </p:sp>
      <p:sp>
        <p:nvSpPr>
          <p:cNvPr id="23" name="AutoShape 10">
            <a:extLst>
              <a:ext uri="{FF2B5EF4-FFF2-40B4-BE49-F238E27FC236}">
                <a16:creationId xmlns:a16="http://schemas.microsoft.com/office/drawing/2014/main" id="{640F1B71-92B1-451C-913C-0605FAA8B8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31873" y="5605549"/>
            <a:ext cx="1472160" cy="261647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Elisabetta Comin</a:t>
            </a:r>
            <a:br>
              <a:rPr lang="en-US" sz="800" dirty="0"/>
            </a:br>
            <a:r>
              <a:rPr lang="en-US" sz="800" dirty="0"/>
              <a:t>(general admin)</a:t>
            </a:r>
          </a:p>
        </p:txBody>
      </p:sp>
      <p:sp>
        <p:nvSpPr>
          <p:cNvPr id="24" name="AutoShape 11">
            <a:extLst>
              <a:ext uri="{FF2B5EF4-FFF2-40B4-BE49-F238E27FC236}">
                <a16:creationId xmlns:a16="http://schemas.microsoft.com/office/drawing/2014/main" id="{16D7C711-0135-4AA0-9F3B-83AEE82FF1D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18943" y="5972271"/>
            <a:ext cx="1472160" cy="243901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Emmanuelle Wurffel</a:t>
            </a:r>
            <a:br>
              <a:rPr lang="en-US" sz="800" dirty="0"/>
            </a:br>
            <a:r>
              <a:rPr lang="en-US" sz="800" dirty="0"/>
              <a:t>(EF3, meetings, …)</a:t>
            </a:r>
          </a:p>
        </p:txBody>
      </p:sp>
      <p:sp>
        <p:nvSpPr>
          <p:cNvPr id="25" name="Line 13">
            <a:extLst>
              <a:ext uri="{FF2B5EF4-FFF2-40B4-BE49-F238E27FC236}">
                <a16:creationId xmlns:a16="http://schemas.microsoft.com/office/drawing/2014/main" id="{753F8FD0-257E-4023-8958-F135487FE935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901484" y="5296588"/>
            <a:ext cx="3677117" cy="0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26" name="AutoShape 14">
            <a:extLst>
              <a:ext uri="{FF2B5EF4-FFF2-40B4-BE49-F238E27FC236}">
                <a16:creationId xmlns:a16="http://schemas.microsoft.com/office/drawing/2014/main" id="{3D05B557-50CE-4689-AA0B-92EB08442A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23549" y="5255346"/>
            <a:ext cx="735423" cy="81180"/>
          </a:xfrm>
          <a:prstGeom prst="flowChartOnlineStorage">
            <a:avLst/>
          </a:prstGeom>
          <a:solidFill>
            <a:srgbClr val="CC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SA 4</a:t>
            </a:r>
          </a:p>
        </p:txBody>
      </p:sp>
      <p:sp>
        <p:nvSpPr>
          <p:cNvPr id="27" name="AutoShape 17">
            <a:extLst>
              <a:ext uri="{FF2B5EF4-FFF2-40B4-BE49-F238E27FC236}">
                <a16:creationId xmlns:a16="http://schemas.microsoft.com/office/drawing/2014/main" id="{29CC5164-50CE-474E-989E-96C5DE7EC5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94891" y="5219708"/>
            <a:ext cx="1001662" cy="153287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Jayeeta Saha</a:t>
            </a:r>
          </a:p>
        </p:txBody>
      </p:sp>
      <p:sp>
        <p:nvSpPr>
          <p:cNvPr id="28" name="Line 19">
            <a:extLst>
              <a:ext uri="{FF2B5EF4-FFF2-40B4-BE49-F238E27FC236}">
                <a16:creationId xmlns:a16="http://schemas.microsoft.com/office/drawing/2014/main" id="{CECB6E11-0196-48BF-A708-37C9B7C91DE4}"/>
              </a:ext>
            </a:extLst>
          </p:cNvPr>
          <p:cNvSpPr>
            <a:spLocks noChangeShapeType="1"/>
          </p:cNvSpPr>
          <p:nvPr/>
        </p:nvSpPr>
        <p:spPr bwMode="auto">
          <a:xfrm>
            <a:off x="3819779" y="3875139"/>
            <a:ext cx="3767199" cy="6343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29" name="AutoShape 20">
            <a:extLst>
              <a:ext uri="{FF2B5EF4-FFF2-40B4-BE49-F238E27FC236}">
                <a16:creationId xmlns:a16="http://schemas.microsoft.com/office/drawing/2014/main" id="{DD1FFC8E-B089-459B-8F3D-D380AF8AF05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94891" y="4383801"/>
            <a:ext cx="1014366" cy="172411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GB" sz="800" dirty="0"/>
              <a:t>Andrijana Brekalo</a:t>
            </a:r>
            <a:endParaRPr lang="en-US" sz="800" dirty="0"/>
          </a:p>
        </p:txBody>
      </p:sp>
      <p:sp>
        <p:nvSpPr>
          <p:cNvPr id="30" name="Line 27">
            <a:extLst>
              <a:ext uri="{FF2B5EF4-FFF2-40B4-BE49-F238E27FC236}">
                <a16:creationId xmlns:a16="http://schemas.microsoft.com/office/drawing/2014/main" id="{C1E6A8C5-689B-4A8C-918E-53E728E69470}"/>
              </a:ext>
            </a:extLst>
          </p:cNvPr>
          <p:cNvSpPr>
            <a:spLocks noChangeShapeType="1"/>
          </p:cNvSpPr>
          <p:nvPr/>
        </p:nvSpPr>
        <p:spPr bwMode="auto">
          <a:xfrm>
            <a:off x="3891842" y="5035427"/>
            <a:ext cx="3546898" cy="0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31" name="AutoShape 28">
            <a:extLst>
              <a:ext uri="{FF2B5EF4-FFF2-40B4-BE49-F238E27FC236}">
                <a16:creationId xmlns:a16="http://schemas.microsoft.com/office/drawing/2014/main" id="{EADCBD9C-7F90-4C8E-A76F-FF92DDC70F1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94892" y="4959314"/>
            <a:ext cx="996077" cy="153287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Patrick Mérias</a:t>
            </a:r>
          </a:p>
        </p:txBody>
      </p:sp>
      <p:sp>
        <p:nvSpPr>
          <p:cNvPr id="32" name="Line 29">
            <a:extLst>
              <a:ext uri="{FF2B5EF4-FFF2-40B4-BE49-F238E27FC236}">
                <a16:creationId xmlns:a16="http://schemas.microsoft.com/office/drawing/2014/main" id="{5446458C-12BF-4963-9BCE-C96B60089626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859107" y="4766722"/>
            <a:ext cx="3740153" cy="2323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33" name="AutoShape 30">
            <a:extLst>
              <a:ext uri="{FF2B5EF4-FFF2-40B4-BE49-F238E27FC236}">
                <a16:creationId xmlns:a16="http://schemas.microsoft.com/office/drawing/2014/main" id="{E480ABAB-21B6-49BB-9411-F5D07492E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94891" y="4688370"/>
            <a:ext cx="1001662" cy="153287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Kimmo Kymalainen</a:t>
            </a:r>
          </a:p>
        </p:txBody>
      </p:sp>
      <p:sp>
        <p:nvSpPr>
          <p:cNvPr id="34" name="AutoShape 31">
            <a:extLst>
              <a:ext uri="{FF2B5EF4-FFF2-40B4-BE49-F238E27FC236}">
                <a16:creationId xmlns:a16="http://schemas.microsoft.com/office/drawing/2014/main" id="{AC35B6EE-6E42-4644-867E-F05CA921461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99522" y="4726585"/>
            <a:ext cx="735423" cy="81180"/>
          </a:xfrm>
          <a:prstGeom prst="flowChartOnlineStorage">
            <a:avLst/>
          </a:prstGeom>
          <a:solidFill>
            <a:srgbClr val="CCE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CT</a:t>
            </a:r>
          </a:p>
        </p:txBody>
      </p:sp>
      <p:sp>
        <p:nvSpPr>
          <p:cNvPr id="35" name="AutoShape 32">
            <a:extLst>
              <a:ext uri="{FF2B5EF4-FFF2-40B4-BE49-F238E27FC236}">
                <a16:creationId xmlns:a16="http://schemas.microsoft.com/office/drawing/2014/main" id="{595E7F8C-ADD1-4827-B05C-8254334E81D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98209" y="4823335"/>
            <a:ext cx="735423" cy="81180"/>
          </a:xfrm>
          <a:prstGeom prst="flowChartOnlineStorage">
            <a:avLst/>
          </a:prstGeom>
          <a:solidFill>
            <a:srgbClr val="CCE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CT 4</a:t>
            </a:r>
          </a:p>
        </p:txBody>
      </p:sp>
      <p:sp>
        <p:nvSpPr>
          <p:cNvPr id="36" name="Line 33">
            <a:extLst>
              <a:ext uri="{FF2B5EF4-FFF2-40B4-BE49-F238E27FC236}">
                <a16:creationId xmlns:a16="http://schemas.microsoft.com/office/drawing/2014/main" id="{51D47055-C016-41FB-B78C-7ADBBFBE2291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7446538" y="4094738"/>
            <a:ext cx="1212792" cy="12891"/>
          </a:xfrm>
          <a:prstGeom prst="line">
            <a:avLst/>
          </a:prstGeom>
          <a:noFill/>
          <a:ln w="28575">
            <a:solidFill>
              <a:srgbClr val="DDDDDD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37" name="AutoShape 34">
            <a:extLst>
              <a:ext uri="{FF2B5EF4-FFF2-40B4-BE49-F238E27FC236}">
                <a16:creationId xmlns:a16="http://schemas.microsoft.com/office/drawing/2014/main" id="{95E6053E-A0F9-47DD-9A72-9CF4CBE10192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17428" y="4622159"/>
            <a:ext cx="1459027" cy="257800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Shicheng Hu / Olivier Genoud</a:t>
            </a:r>
          </a:p>
          <a:p>
            <a:pPr algn="ctr"/>
            <a:r>
              <a:rPr lang="en-US" sz="800" dirty="0"/>
              <a:t>TTCN Support</a:t>
            </a:r>
          </a:p>
        </p:txBody>
      </p:sp>
      <p:sp>
        <p:nvSpPr>
          <p:cNvPr id="38" name="Line 35">
            <a:extLst>
              <a:ext uri="{FF2B5EF4-FFF2-40B4-BE49-F238E27FC236}">
                <a16:creationId xmlns:a16="http://schemas.microsoft.com/office/drawing/2014/main" id="{DDCE60EA-4E3F-4274-BE99-698867FE41A0}"/>
              </a:ext>
            </a:extLst>
          </p:cNvPr>
          <p:cNvSpPr>
            <a:spLocks noChangeShapeType="1"/>
          </p:cNvSpPr>
          <p:nvPr/>
        </p:nvSpPr>
        <p:spPr bwMode="auto">
          <a:xfrm>
            <a:off x="3851580" y="4164179"/>
            <a:ext cx="3711262" cy="0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39" name="AutoShape 37">
            <a:extLst>
              <a:ext uri="{FF2B5EF4-FFF2-40B4-BE49-F238E27FC236}">
                <a16:creationId xmlns:a16="http://schemas.microsoft.com/office/drawing/2014/main" id="{70F18218-5177-426C-84CC-D14D36C4AD4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94891" y="4096321"/>
            <a:ext cx="1001662" cy="153287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Ingbert Sigovich</a:t>
            </a:r>
          </a:p>
        </p:txBody>
      </p:sp>
      <p:sp>
        <p:nvSpPr>
          <p:cNvPr id="40" name="AutoShape 38">
            <a:extLst>
              <a:ext uri="{FF2B5EF4-FFF2-40B4-BE49-F238E27FC236}">
                <a16:creationId xmlns:a16="http://schemas.microsoft.com/office/drawing/2014/main" id="{16DA1CD6-0B4C-4B7A-AD6B-CB5AE13ADB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06160" y="4127433"/>
            <a:ext cx="735423" cy="80586"/>
          </a:xfrm>
          <a:prstGeom prst="flowChartOnlineStorage">
            <a:avLst/>
          </a:prstGeom>
          <a:solidFill>
            <a:srgbClr val="CC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RAN 5</a:t>
            </a:r>
          </a:p>
        </p:txBody>
      </p:sp>
      <p:sp>
        <p:nvSpPr>
          <p:cNvPr id="41" name="Line 39">
            <a:extLst>
              <a:ext uri="{FF2B5EF4-FFF2-40B4-BE49-F238E27FC236}">
                <a16:creationId xmlns:a16="http://schemas.microsoft.com/office/drawing/2014/main" id="{C41F94A1-E7BA-4B50-92EE-9C60691B8FD5}"/>
              </a:ext>
            </a:extLst>
          </p:cNvPr>
          <p:cNvSpPr>
            <a:spLocks noChangeShapeType="1"/>
          </p:cNvSpPr>
          <p:nvPr/>
        </p:nvSpPr>
        <p:spPr bwMode="auto">
          <a:xfrm>
            <a:off x="3868399" y="3611068"/>
            <a:ext cx="3713888" cy="12774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42" name="AutoShape 41">
            <a:extLst>
              <a:ext uri="{FF2B5EF4-FFF2-40B4-BE49-F238E27FC236}">
                <a16:creationId xmlns:a16="http://schemas.microsoft.com/office/drawing/2014/main" id="{23C8BDC3-A473-4926-8730-6001C28A2BD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4962" y="6107334"/>
            <a:ext cx="735423" cy="80586"/>
          </a:xfrm>
          <a:prstGeom prst="flowChartOnlineStorage">
            <a:avLst/>
          </a:prstGeom>
          <a:solidFill>
            <a:srgbClr val="CCE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CT 3</a:t>
            </a:r>
          </a:p>
        </p:txBody>
      </p:sp>
      <p:sp>
        <p:nvSpPr>
          <p:cNvPr id="43" name="AutoShape 45">
            <a:extLst>
              <a:ext uri="{FF2B5EF4-FFF2-40B4-BE49-F238E27FC236}">
                <a16:creationId xmlns:a16="http://schemas.microsoft.com/office/drawing/2014/main" id="{D5E1D55C-1B4B-415D-8061-5FFA249055E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96319" y="4916350"/>
            <a:ext cx="735423" cy="81180"/>
          </a:xfrm>
          <a:prstGeom prst="flowChartOnlineStorage">
            <a:avLst/>
          </a:prstGeom>
          <a:solidFill>
            <a:srgbClr val="CCE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CT 6</a:t>
            </a:r>
          </a:p>
        </p:txBody>
      </p:sp>
      <p:sp>
        <p:nvSpPr>
          <p:cNvPr id="44" name="AutoShape 48">
            <a:extLst>
              <a:ext uri="{FF2B5EF4-FFF2-40B4-BE49-F238E27FC236}">
                <a16:creationId xmlns:a16="http://schemas.microsoft.com/office/drawing/2014/main" id="{60A983A8-5AD3-42A1-943A-8638170E4F7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49258" y="3833192"/>
            <a:ext cx="735423" cy="81179"/>
          </a:xfrm>
          <a:prstGeom prst="flowChartOnlineStorage">
            <a:avLst/>
          </a:prstGeom>
          <a:solidFill>
            <a:srgbClr val="CC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SA</a:t>
            </a:r>
          </a:p>
        </p:txBody>
      </p:sp>
      <p:sp>
        <p:nvSpPr>
          <p:cNvPr id="45" name="AutoShape 49">
            <a:extLst>
              <a:ext uri="{FF2B5EF4-FFF2-40B4-BE49-F238E27FC236}">
                <a16:creationId xmlns:a16="http://schemas.microsoft.com/office/drawing/2014/main" id="{35DF9B81-D8DE-4064-AAE3-D71BF77C461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94891" y="3805589"/>
            <a:ext cx="1001662" cy="153287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Maurice Pope</a:t>
            </a:r>
          </a:p>
        </p:txBody>
      </p:sp>
      <p:sp>
        <p:nvSpPr>
          <p:cNvPr id="46" name="AutoShape 50">
            <a:extLst>
              <a:ext uri="{FF2B5EF4-FFF2-40B4-BE49-F238E27FC236}">
                <a16:creationId xmlns:a16="http://schemas.microsoft.com/office/drawing/2014/main" id="{90202507-ECB1-4F4F-9299-A35EF2C74C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48732" y="3933952"/>
            <a:ext cx="735423" cy="81179"/>
          </a:xfrm>
          <a:prstGeom prst="flowChartOnlineStorage">
            <a:avLst/>
          </a:prstGeom>
          <a:solidFill>
            <a:srgbClr val="CC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SA 2</a:t>
            </a:r>
          </a:p>
        </p:txBody>
      </p:sp>
      <p:sp>
        <p:nvSpPr>
          <p:cNvPr id="47" name="Line 51">
            <a:extLst>
              <a:ext uri="{FF2B5EF4-FFF2-40B4-BE49-F238E27FC236}">
                <a16:creationId xmlns:a16="http://schemas.microsoft.com/office/drawing/2014/main" id="{CD36EFB8-3626-4E77-AF5E-C1D28305EEFD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814456" y="5569268"/>
            <a:ext cx="3771671" cy="3484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48" name="AutoShape 52">
            <a:extLst>
              <a:ext uri="{FF2B5EF4-FFF2-40B4-BE49-F238E27FC236}">
                <a16:creationId xmlns:a16="http://schemas.microsoft.com/office/drawing/2014/main" id="{95BA2615-77CC-4EF3-B2D0-43ED0901224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94891" y="5499849"/>
            <a:ext cx="1001662" cy="153287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Stefania Sesia</a:t>
            </a:r>
          </a:p>
        </p:txBody>
      </p:sp>
      <p:sp>
        <p:nvSpPr>
          <p:cNvPr id="49" name="AutoShape 53">
            <a:extLst>
              <a:ext uri="{FF2B5EF4-FFF2-40B4-BE49-F238E27FC236}">
                <a16:creationId xmlns:a16="http://schemas.microsoft.com/office/drawing/2014/main" id="{7E3272AD-6929-4F85-B28C-E81E21DF6F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23586" y="5541966"/>
            <a:ext cx="735423" cy="80586"/>
          </a:xfrm>
          <a:prstGeom prst="flowChartOnlineStorage">
            <a:avLst/>
          </a:prstGeom>
          <a:solidFill>
            <a:srgbClr val="CC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RAN 3</a:t>
            </a:r>
          </a:p>
        </p:txBody>
      </p:sp>
      <p:sp>
        <p:nvSpPr>
          <p:cNvPr id="50" name="AutoShape 54">
            <a:extLst>
              <a:ext uri="{FF2B5EF4-FFF2-40B4-BE49-F238E27FC236}">
                <a16:creationId xmlns:a16="http://schemas.microsoft.com/office/drawing/2014/main" id="{608167DB-710D-4FF9-ADE2-9F2169CFF3F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10487" y="2489224"/>
            <a:ext cx="1001662" cy="153287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Alain Sultan</a:t>
            </a:r>
          </a:p>
        </p:txBody>
      </p:sp>
      <p:sp>
        <p:nvSpPr>
          <p:cNvPr id="51" name="AutoShape 56">
            <a:extLst>
              <a:ext uri="{FF2B5EF4-FFF2-40B4-BE49-F238E27FC236}">
                <a16:creationId xmlns:a16="http://schemas.microsoft.com/office/drawing/2014/main" id="{0365DFB5-A685-43F1-BE5A-BCC6D4DE373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37831" y="2530646"/>
            <a:ext cx="736737" cy="80586"/>
          </a:xfrm>
          <a:prstGeom prst="flowChartOnlineStorage">
            <a:avLst/>
          </a:prstGeom>
          <a:solidFill>
            <a:srgbClr val="CC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SA 1</a:t>
            </a:r>
          </a:p>
        </p:txBody>
      </p:sp>
      <p:sp>
        <p:nvSpPr>
          <p:cNvPr id="52" name="Line 57">
            <a:extLst>
              <a:ext uri="{FF2B5EF4-FFF2-40B4-BE49-F238E27FC236}">
                <a16:creationId xmlns:a16="http://schemas.microsoft.com/office/drawing/2014/main" id="{D1CB06E4-A8F9-40FD-9E17-7E9B7F9FB531}"/>
              </a:ext>
            </a:extLst>
          </p:cNvPr>
          <p:cNvSpPr>
            <a:spLocks noChangeShapeType="1"/>
          </p:cNvSpPr>
          <p:nvPr/>
        </p:nvSpPr>
        <p:spPr bwMode="auto">
          <a:xfrm>
            <a:off x="3876370" y="3076243"/>
            <a:ext cx="3712575" cy="12773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53" name="AutoShape 58">
            <a:extLst>
              <a:ext uri="{FF2B5EF4-FFF2-40B4-BE49-F238E27FC236}">
                <a16:creationId xmlns:a16="http://schemas.microsoft.com/office/drawing/2014/main" id="{01EC92FF-E537-4F47-9FDE-09BA3A6BD5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10487" y="3002225"/>
            <a:ext cx="1001662" cy="153287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Dionisio Zumerle</a:t>
            </a:r>
          </a:p>
        </p:txBody>
      </p:sp>
      <p:sp>
        <p:nvSpPr>
          <p:cNvPr id="54" name="AutoShape 59">
            <a:extLst>
              <a:ext uri="{FF2B5EF4-FFF2-40B4-BE49-F238E27FC236}">
                <a16:creationId xmlns:a16="http://schemas.microsoft.com/office/drawing/2014/main" id="{8ED3B3DD-C59B-4FF8-9878-B26A3B4698A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64854" y="3099713"/>
            <a:ext cx="735423" cy="80586"/>
          </a:xfrm>
          <a:prstGeom prst="flowChartOnlineStorage">
            <a:avLst/>
          </a:prstGeom>
          <a:solidFill>
            <a:srgbClr val="CC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SA 3</a:t>
            </a:r>
          </a:p>
        </p:txBody>
      </p:sp>
      <p:sp>
        <p:nvSpPr>
          <p:cNvPr id="55" name="AutoShape 60">
            <a:extLst>
              <a:ext uri="{FF2B5EF4-FFF2-40B4-BE49-F238E27FC236}">
                <a16:creationId xmlns:a16="http://schemas.microsoft.com/office/drawing/2014/main" id="{1973EFFB-BAB1-449C-AF85-87776E57CB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64854" y="2996138"/>
            <a:ext cx="735423" cy="80586"/>
          </a:xfrm>
          <a:prstGeom prst="flowChartOnlineStorage">
            <a:avLst/>
          </a:prstGeom>
          <a:solidFill>
            <a:srgbClr val="CC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SA 5</a:t>
            </a:r>
          </a:p>
        </p:txBody>
      </p:sp>
      <p:sp>
        <p:nvSpPr>
          <p:cNvPr id="56" name="AutoShape 61">
            <a:extLst>
              <a:ext uri="{FF2B5EF4-FFF2-40B4-BE49-F238E27FC236}">
                <a16:creationId xmlns:a16="http://schemas.microsoft.com/office/drawing/2014/main" id="{3D91C35E-9372-498B-984E-955E75D931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01669" y="3657122"/>
            <a:ext cx="1470847" cy="359992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Kevin Flynn</a:t>
            </a:r>
          </a:p>
          <a:p>
            <a:pPr algn="ctr"/>
            <a:r>
              <a:rPr lang="en-GB" sz="800" dirty="0"/>
              <a:t>Marketing and Communications </a:t>
            </a:r>
            <a:endParaRPr lang="en-US" sz="800" dirty="0"/>
          </a:p>
        </p:txBody>
      </p:sp>
      <p:sp>
        <p:nvSpPr>
          <p:cNvPr id="57" name="AutoShape 62">
            <a:extLst>
              <a:ext uri="{FF2B5EF4-FFF2-40B4-BE49-F238E27FC236}">
                <a16:creationId xmlns:a16="http://schemas.microsoft.com/office/drawing/2014/main" id="{119924AE-47C4-4E64-AC94-79220D123B6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92372" y="4997530"/>
            <a:ext cx="735423" cy="81179"/>
          </a:xfrm>
          <a:prstGeom prst="flowChartOnlineStorage">
            <a:avLst/>
          </a:prstGeom>
          <a:solidFill>
            <a:srgbClr val="CC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RAN 1</a:t>
            </a:r>
          </a:p>
        </p:txBody>
      </p:sp>
      <p:sp>
        <p:nvSpPr>
          <p:cNvPr id="58" name="AutoShape 63">
            <a:extLst>
              <a:ext uri="{FF2B5EF4-FFF2-40B4-BE49-F238E27FC236}">
                <a16:creationId xmlns:a16="http://schemas.microsoft.com/office/drawing/2014/main" id="{750E9EFD-0200-4DC7-836D-0D906C236E8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98209" y="4421385"/>
            <a:ext cx="736737" cy="81180"/>
          </a:xfrm>
          <a:prstGeom prst="flowChartOnlineStorage">
            <a:avLst/>
          </a:prstGeom>
          <a:solidFill>
            <a:srgbClr val="CCE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CT 1</a:t>
            </a:r>
          </a:p>
        </p:txBody>
      </p:sp>
      <p:sp>
        <p:nvSpPr>
          <p:cNvPr id="59" name="Line 64">
            <a:extLst>
              <a:ext uri="{FF2B5EF4-FFF2-40B4-BE49-F238E27FC236}">
                <a16:creationId xmlns:a16="http://schemas.microsoft.com/office/drawing/2014/main" id="{1454A2AF-C708-43BE-B005-134A182DC8D2}"/>
              </a:ext>
            </a:extLst>
          </p:cNvPr>
          <p:cNvSpPr>
            <a:spLocks noChangeShapeType="1"/>
          </p:cNvSpPr>
          <p:nvPr/>
        </p:nvSpPr>
        <p:spPr bwMode="auto">
          <a:xfrm>
            <a:off x="3820252" y="2793629"/>
            <a:ext cx="3728334" cy="9290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60" name="AutoShape 65">
            <a:extLst>
              <a:ext uri="{FF2B5EF4-FFF2-40B4-BE49-F238E27FC236}">
                <a16:creationId xmlns:a16="http://schemas.microsoft.com/office/drawing/2014/main" id="{8223721A-8B20-45E1-8F8A-15871BA181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09582" y="2761373"/>
            <a:ext cx="735423" cy="81180"/>
          </a:xfrm>
          <a:prstGeom prst="flowChartOnlineStorage">
            <a:avLst/>
          </a:prstGeom>
          <a:solidFill>
            <a:srgbClr val="CC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RAN 2</a:t>
            </a:r>
          </a:p>
        </p:txBody>
      </p:sp>
      <p:sp>
        <p:nvSpPr>
          <p:cNvPr id="61" name="AutoShape 71">
            <a:extLst>
              <a:ext uri="{FF2B5EF4-FFF2-40B4-BE49-F238E27FC236}">
                <a16:creationId xmlns:a16="http://schemas.microsoft.com/office/drawing/2014/main" id="{8EC28466-61F7-459C-A51D-0D739297DAD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10487" y="2745755"/>
            <a:ext cx="1001662" cy="154449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Juha Korhonen</a:t>
            </a:r>
          </a:p>
        </p:txBody>
      </p:sp>
      <p:sp>
        <p:nvSpPr>
          <p:cNvPr id="62" name="AutoShape 72">
            <a:extLst>
              <a:ext uri="{FF2B5EF4-FFF2-40B4-BE49-F238E27FC236}">
                <a16:creationId xmlns:a16="http://schemas.microsoft.com/office/drawing/2014/main" id="{804FE179-8BCA-4317-A9D3-827B6D0879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94891" y="5498560"/>
            <a:ext cx="1001662" cy="153287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Young Ik Jo</a:t>
            </a:r>
          </a:p>
        </p:txBody>
      </p:sp>
      <p:sp>
        <p:nvSpPr>
          <p:cNvPr id="63" name="AutoShape 75">
            <a:extLst>
              <a:ext uri="{FF2B5EF4-FFF2-40B4-BE49-F238E27FC236}">
                <a16:creationId xmlns:a16="http://schemas.microsoft.com/office/drawing/2014/main" id="{1A309FA1-272D-4416-97C2-D61218FB393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10487" y="2993203"/>
            <a:ext cx="1001662" cy="153287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Mirko Cano</a:t>
            </a:r>
          </a:p>
        </p:txBody>
      </p:sp>
      <p:sp>
        <p:nvSpPr>
          <p:cNvPr id="64" name="AutoShape 76">
            <a:extLst>
              <a:ext uri="{FF2B5EF4-FFF2-40B4-BE49-F238E27FC236}">
                <a16:creationId xmlns:a16="http://schemas.microsoft.com/office/drawing/2014/main" id="{CD26D32A-7372-457D-862E-1179C0AAD3C7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23994" y="4201590"/>
            <a:ext cx="1470847" cy="318186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Mathieu Mangion</a:t>
            </a:r>
            <a:br>
              <a:rPr lang="en-US" sz="800" dirty="0"/>
            </a:br>
            <a:r>
              <a:rPr lang="en-US" sz="800" dirty="0"/>
              <a:t>IT Systems Administrator</a:t>
            </a:r>
            <a:r>
              <a:rPr lang="en-GB" sz="800" dirty="0"/>
              <a:t> </a:t>
            </a:r>
            <a:endParaRPr lang="en-US" sz="800" dirty="0"/>
          </a:p>
        </p:txBody>
      </p:sp>
      <p:sp>
        <p:nvSpPr>
          <p:cNvPr id="65" name="AutoShape 23">
            <a:extLst>
              <a:ext uri="{FF2B5EF4-FFF2-40B4-BE49-F238E27FC236}">
                <a16:creationId xmlns:a16="http://schemas.microsoft.com/office/drawing/2014/main" id="{4BD0B4A5-238A-4D2E-8479-278C7B3F066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38652" y="3568376"/>
            <a:ext cx="735509" cy="81180"/>
          </a:xfrm>
          <a:prstGeom prst="flowChartOnlineStorage">
            <a:avLst/>
          </a:prstGeom>
          <a:solidFill>
            <a:srgbClr val="CC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RAN 4</a:t>
            </a:r>
          </a:p>
        </p:txBody>
      </p:sp>
      <p:sp>
        <p:nvSpPr>
          <p:cNvPr id="66" name="AutoShape 74">
            <a:extLst>
              <a:ext uri="{FF2B5EF4-FFF2-40B4-BE49-F238E27FC236}">
                <a16:creationId xmlns:a16="http://schemas.microsoft.com/office/drawing/2014/main" id="{65E63D3F-1BE4-4223-9998-45D691A8878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01243" y="3525281"/>
            <a:ext cx="1001662" cy="153287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Yong-Jun Chung</a:t>
            </a:r>
          </a:p>
        </p:txBody>
      </p:sp>
      <p:sp>
        <p:nvSpPr>
          <p:cNvPr id="67" name="AutoShape 34">
            <a:extLst>
              <a:ext uri="{FF2B5EF4-FFF2-40B4-BE49-F238E27FC236}">
                <a16:creationId xmlns:a16="http://schemas.microsoft.com/office/drawing/2014/main" id="{9766CE18-98B2-41C5-9475-2AE17BA84C8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45007" y="4624092"/>
            <a:ext cx="1459027" cy="257800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Olivier Genoud</a:t>
            </a:r>
          </a:p>
          <a:p>
            <a:pPr algn="ctr"/>
            <a:r>
              <a:rPr lang="en-US" sz="800" dirty="0"/>
              <a:t>TTCN Support</a:t>
            </a:r>
          </a:p>
        </p:txBody>
      </p:sp>
      <p:sp>
        <p:nvSpPr>
          <p:cNvPr id="68" name="AutoShape 72">
            <a:extLst>
              <a:ext uri="{FF2B5EF4-FFF2-40B4-BE49-F238E27FC236}">
                <a16:creationId xmlns:a16="http://schemas.microsoft.com/office/drawing/2014/main" id="{3B737876-E76A-4FD6-9C97-FD418E5A0B2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94891" y="5772945"/>
            <a:ext cx="1001662" cy="153287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Bernt Mattsson</a:t>
            </a:r>
          </a:p>
        </p:txBody>
      </p:sp>
      <p:sp>
        <p:nvSpPr>
          <p:cNvPr id="69" name="Line 57">
            <a:extLst>
              <a:ext uri="{FF2B5EF4-FFF2-40B4-BE49-F238E27FC236}">
                <a16:creationId xmlns:a16="http://schemas.microsoft.com/office/drawing/2014/main" id="{2BB30114-92FF-4099-8F64-6E56DAB5C2F8}"/>
              </a:ext>
            </a:extLst>
          </p:cNvPr>
          <p:cNvSpPr>
            <a:spLocks noChangeShapeType="1"/>
          </p:cNvSpPr>
          <p:nvPr/>
        </p:nvSpPr>
        <p:spPr bwMode="auto">
          <a:xfrm>
            <a:off x="3956883" y="2025903"/>
            <a:ext cx="3712575" cy="12773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70" name="AutoShape 78">
            <a:extLst>
              <a:ext uri="{FF2B5EF4-FFF2-40B4-BE49-F238E27FC236}">
                <a16:creationId xmlns:a16="http://schemas.microsoft.com/office/drawing/2014/main" id="{B350B445-C107-4837-BE0F-F2FBADB16B5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44239" y="2001261"/>
            <a:ext cx="735423" cy="81179"/>
          </a:xfrm>
          <a:prstGeom prst="flowChartOnlineStorage">
            <a:avLst/>
          </a:prstGeom>
          <a:solidFill>
            <a:srgbClr val="66FF6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PCG</a:t>
            </a:r>
          </a:p>
        </p:txBody>
      </p:sp>
      <p:sp>
        <p:nvSpPr>
          <p:cNvPr id="71" name="AutoShape 25">
            <a:extLst>
              <a:ext uri="{FF2B5EF4-FFF2-40B4-BE49-F238E27FC236}">
                <a16:creationId xmlns:a16="http://schemas.microsoft.com/office/drawing/2014/main" id="{EF2D2E9B-A86B-4827-94BB-C1600C1DD7E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91091" y="1892371"/>
            <a:ext cx="1001662" cy="223774"/>
          </a:xfrm>
          <a:prstGeom prst="roundRect">
            <a:avLst>
              <a:gd name="adj" fmla="val 24333"/>
            </a:avLst>
          </a:prstGeom>
          <a:solidFill>
            <a:srgbClr val="79BC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Adrian Scrase</a:t>
            </a:r>
          </a:p>
          <a:p>
            <a:pPr algn="ctr"/>
            <a:r>
              <a:rPr lang="en-US" sz="800" dirty="0"/>
              <a:t>CTO, ETSI</a:t>
            </a:r>
          </a:p>
        </p:txBody>
      </p:sp>
      <p:sp>
        <p:nvSpPr>
          <p:cNvPr id="72" name="Line 57">
            <a:extLst>
              <a:ext uri="{FF2B5EF4-FFF2-40B4-BE49-F238E27FC236}">
                <a16:creationId xmlns:a16="http://schemas.microsoft.com/office/drawing/2014/main" id="{0A42DA48-61BB-40EF-BDB0-C97883505FB1}"/>
              </a:ext>
            </a:extLst>
          </p:cNvPr>
          <p:cNvSpPr>
            <a:spLocks noChangeShapeType="1"/>
          </p:cNvSpPr>
          <p:nvPr/>
        </p:nvSpPr>
        <p:spPr bwMode="auto">
          <a:xfrm>
            <a:off x="3913594" y="2326064"/>
            <a:ext cx="3712575" cy="12773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73" name="AutoShape 24">
            <a:extLst>
              <a:ext uri="{FF2B5EF4-FFF2-40B4-BE49-F238E27FC236}">
                <a16:creationId xmlns:a16="http://schemas.microsoft.com/office/drawing/2014/main" id="{FDC1CC36-281B-4E88-924F-50821BEB6C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10488" y="2247204"/>
            <a:ext cx="1001779" cy="153789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Joern Krause</a:t>
            </a:r>
          </a:p>
        </p:txBody>
      </p:sp>
      <p:sp>
        <p:nvSpPr>
          <p:cNvPr id="74" name="AutoShape 66">
            <a:extLst>
              <a:ext uri="{FF2B5EF4-FFF2-40B4-BE49-F238E27FC236}">
                <a16:creationId xmlns:a16="http://schemas.microsoft.com/office/drawing/2014/main" id="{40CFBA03-D89F-4D46-865B-984D6914192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29883" y="2288293"/>
            <a:ext cx="735423" cy="81179"/>
          </a:xfrm>
          <a:prstGeom prst="flowChartOnlineStorage">
            <a:avLst/>
          </a:prstGeom>
          <a:solidFill>
            <a:srgbClr val="CC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RAN</a:t>
            </a:r>
          </a:p>
        </p:txBody>
      </p:sp>
      <p:sp>
        <p:nvSpPr>
          <p:cNvPr id="75" name="AutoShape 14">
            <a:extLst>
              <a:ext uri="{FF2B5EF4-FFF2-40B4-BE49-F238E27FC236}">
                <a16:creationId xmlns:a16="http://schemas.microsoft.com/office/drawing/2014/main" id="{A5F6B2DB-F465-47EB-9F30-2E0A5D38461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27463" y="5810615"/>
            <a:ext cx="735423" cy="81180"/>
          </a:xfrm>
          <a:prstGeom prst="flowChartOnlineStorage">
            <a:avLst/>
          </a:prstGeom>
          <a:solidFill>
            <a:srgbClr val="CC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SA 6</a:t>
            </a:r>
          </a:p>
        </p:txBody>
      </p:sp>
      <p:sp>
        <p:nvSpPr>
          <p:cNvPr id="76" name="AutoShape 59">
            <a:extLst>
              <a:ext uri="{FF2B5EF4-FFF2-40B4-BE49-F238E27FC236}">
                <a16:creationId xmlns:a16="http://schemas.microsoft.com/office/drawing/2014/main" id="{86B2C711-03B6-48C9-99AD-BE3FC8436B7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93682" y="3296441"/>
            <a:ext cx="735423" cy="80586"/>
          </a:xfrm>
          <a:prstGeom prst="flowChartOnlineStorage">
            <a:avLst/>
          </a:prstGeom>
          <a:solidFill>
            <a:srgbClr val="CC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SA 3-LI</a:t>
            </a:r>
          </a:p>
        </p:txBody>
      </p:sp>
      <p:sp>
        <p:nvSpPr>
          <p:cNvPr id="77" name="AutoShape 75">
            <a:extLst>
              <a:ext uri="{FF2B5EF4-FFF2-40B4-BE49-F238E27FC236}">
                <a16:creationId xmlns:a16="http://schemas.microsoft.com/office/drawing/2014/main" id="{8A2320AF-C88A-43C6-8F5B-4132A2953F5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11787" y="3247036"/>
            <a:ext cx="1001662" cy="153287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Carmine (Lino) Rizzo</a:t>
            </a:r>
          </a:p>
        </p:txBody>
      </p:sp>
      <p:sp>
        <p:nvSpPr>
          <p:cNvPr id="78" name="AutoShape 72">
            <a:extLst>
              <a:ext uri="{FF2B5EF4-FFF2-40B4-BE49-F238E27FC236}">
                <a16:creationId xmlns:a16="http://schemas.microsoft.com/office/drawing/2014/main" id="{E871AD58-0602-4F40-8F72-C2EC8F7F5E1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97316" y="3525885"/>
            <a:ext cx="1001662" cy="153287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Carolyn Taylor</a:t>
            </a:r>
          </a:p>
        </p:txBody>
      </p:sp>
      <p:sp>
        <p:nvSpPr>
          <p:cNvPr id="79" name="AutoShape 24">
            <a:extLst>
              <a:ext uri="{FF2B5EF4-FFF2-40B4-BE49-F238E27FC236}">
                <a16:creationId xmlns:a16="http://schemas.microsoft.com/office/drawing/2014/main" id="{7B27986A-E47D-4129-82D8-65807C2CE6A6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2107771" y="3558009"/>
            <a:ext cx="983147" cy="156704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(vacant)</a:t>
            </a:r>
          </a:p>
        </p:txBody>
      </p:sp>
      <p:sp>
        <p:nvSpPr>
          <p:cNvPr id="80" name="AutoShape 5">
            <a:extLst>
              <a:ext uri="{FF2B5EF4-FFF2-40B4-BE49-F238E27FC236}">
                <a16:creationId xmlns:a16="http://schemas.microsoft.com/office/drawing/2014/main" id="{E9A6C934-2804-41FE-BF43-67EBE7BFDAAC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79616" y="2645199"/>
            <a:ext cx="1470847" cy="285764"/>
          </a:xfrm>
          <a:prstGeom prst="roundRect">
            <a:avLst>
              <a:gd name="adj" fmla="val 24333"/>
            </a:avLst>
          </a:prstGeom>
          <a:solidFill>
            <a:srgbClr val="79BC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Frédéric Firmin</a:t>
            </a:r>
          </a:p>
          <a:p>
            <a:pPr algn="ctr"/>
            <a:r>
              <a:rPr lang="en-US" sz="800" dirty="0"/>
              <a:t>Specifications Manager</a:t>
            </a:r>
          </a:p>
        </p:txBody>
      </p:sp>
      <p:sp>
        <p:nvSpPr>
          <p:cNvPr id="81" name="AutoShape 20">
            <a:extLst>
              <a:ext uri="{FF2B5EF4-FFF2-40B4-BE49-F238E27FC236}">
                <a16:creationId xmlns:a16="http://schemas.microsoft.com/office/drawing/2014/main" id="{AA793C87-3B76-4B57-A430-18188F71AA9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89976" y="6060204"/>
            <a:ext cx="1014366" cy="172411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GB" sz="800"/>
              <a:t>Achraf Khsiba</a:t>
            </a:r>
            <a:endParaRPr lang="en-US" sz="800" dirty="0"/>
          </a:p>
        </p:txBody>
      </p:sp>
    </p:spTree>
    <p:extLst>
      <p:ext uri="{BB962C8B-B14F-4D97-AF65-F5344CB8AC3E}">
        <p14:creationId xmlns:p14="http://schemas.microsoft.com/office/powerpoint/2010/main" val="145996142"/>
      </p:ext>
    </p:extLst>
  </p:cSld>
  <p:clrMapOvr>
    <a:masterClrMapping/>
  </p:clrMapOvr>
  <p:transition>
    <p:wipe dir="r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E6193F0F-346B-4513-8861-32031F9630B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32372582"/>
              </p:ext>
            </p:extLst>
          </p:nvPr>
        </p:nvGraphicFramePr>
        <p:xfrm>
          <a:off x="2316000" y="1847437"/>
          <a:ext cx="7560000" cy="396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" name="Title 1">
            <a:extLst>
              <a:ext uri="{FF2B5EF4-FFF2-40B4-BE49-F238E27FC236}">
                <a16:creationId xmlns:a16="http://schemas.microsoft.com/office/drawing/2014/main" id="{E0944EDA-34E7-46B2-8A1D-65C824CAC0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3753" y="114113"/>
            <a:ext cx="10515600" cy="1325563"/>
          </a:xfrm>
        </p:spPr>
        <p:txBody>
          <a:bodyPr/>
          <a:lstStyle/>
          <a:p>
            <a:r>
              <a:rPr lang="en-GB" dirty="0"/>
              <a:t>Quality of the specifications</a:t>
            </a:r>
            <a:endParaRPr 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558F208-8117-4CBA-8408-297671104633}"/>
              </a:ext>
            </a:extLst>
          </p:cNvPr>
          <p:cNvSpPr txBox="1"/>
          <p:nvPr/>
        </p:nvSpPr>
        <p:spPr>
          <a:xfrm>
            <a:off x="2316001" y="5936626"/>
            <a:ext cx="34069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Average score = 8.30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4572DCF-1DB0-432C-887D-63BAA315D4DE}"/>
              </a:ext>
            </a:extLst>
          </p:cNvPr>
          <p:cNvSpPr txBox="1"/>
          <p:nvPr/>
        </p:nvSpPr>
        <p:spPr>
          <a:xfrm>
            <a:off x="6469099" y="5936626"/>
            <a:ext cx="34069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</a:rPr>
              <a:t>69% of scores &lt;= 8/10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FB80DD8F-F561-421D-95E7-4544054994EA}"/>
              </a:ext>
            </a:extLst>
          </p:cNvPr>
          <p:cNvCxnSpPr>
            <a:cxnSpLocks/>
          </p:cNvCxnSpPr>
          <p:nvPr/>
        </p:nvCxnSpPr>
        <p:spPr>
          <a:xfrm>
            <a:off x="6096001" y="5936626"/>
            <a:ext cx="0" cy="461665"/>
          </a:xfrm>
          <a:prstGeom prst="line">
            <a:avLst/>
          </a:prstGeom>
          <a:ln w="190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88077064"/>
      </p:ext>
    </p:extLst>
  </p:cSld>
  <p:clrMapOvr>
    <a:masterClrMapping/>
  </p:clrMapOvr>
  <p:transition>
    <p:wipe dir="r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2E4163-A661-4767-A401-408F1FC18B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 dirty="0"/>
              <a:t>Distribution &amp; tracking of Liaison Statements</a:t>
            </a:r>
          </a:p>
        </p:txBody>
      </p:sp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C43C4F9C-DBDF-4AA3-9A53-FBDCA86F8407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63779282"/>
              </p:ext>
            </p:extLst>
          </p:nvPr>
        </p:nvGraphicFramePr>
        <p:xfrm>
          <a:off x="2316000" y="1841500"/>
          <a:ext cx="7560000" cy="396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9F4052B5-47C7-4D87-8EC3-72939FEEFA7D}"/>
              </a:ext>
            </a:extLst>
          </p:cNvPr>
          <p:cNvSpPr txBox="1"/>
          <p:nvPr/>
        </p:nvSpPr>
        <p:spPr>
          <a:xfrm>
            <a:off x="2316001" y="5936626"/>
            <a:ext cx="34069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Average score = 8.55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B31E324-99BA-49D0-8131-228C633C2525}"/>
              </a:ext>
            </a:extLst>
          </p:cNvPr>
          <p:cNvSpPr txBox="1"/>
          <p:nvPr/>
        </p:nvSpPr>
        <p:spPr>
          <a:xfrm>
            <a:off x="6469099" y="5936626"/>
            <a:ext cx="34069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52% of scores &gt;= 9/10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5DBC4C7-179E-4C38-814C-714FED4EDD93}"/>
              </a:ext>
            </a:extLst>
          </p:cNvPr>
          <p:cNvCxnSpPr>
            <a:cxnSpLocks/>
          </p:cNvCxnSpPr>
          <p:nvPr/>
        </p:nvCxnSpPr>
        <p:spPr>
          <a:xfrm>
            <a:off x="6096001" y="5936626"/>
            <a:ext cx="0" cy="461665"/>
          </a:xfrm>
          <a:prstGeom prst="line">
            <a:avLst/>
          </a:prstGeom>
          <a:ln w="190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71767841"/>
      </p:ext>
    </p:extLst>
  </p:cSld>
  <p:clrMapOvr>
    <a:masterClrMapping/>
  </p:clrMapOvr>
  <p:transition>
    <p:wipe dir="r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F4A1AC-4563-461C-8507-9BEE759308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4400" dirty="0"/>
              <a:t>3GPP Databases</a:t>
            </a:r>
            <a:endParaRPr lang="en-GB" dirty="0"/>
          </a:p>
        </p:txBody>
      </p:sp>
      <p:graphicFrame>
        <p:nvGraphicFramePr>
          <p:cNvPr id="3" name="Chart 2">
            <a:extLst>
              <a:ext uri="{FF2B5EF4-FFF2-40B4-BE49-F238E27FC236}">
                <a16:creationId xmlns:a16="http://schemas.microsoft.com/office/drawing/2014/main" id="{6EA63EE6-D11E-417A-B005-DB970744BD6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63570096"/>
              </p:ext>
            </p:extLst>
          </p:nvPr>
        </p:nvGraphicFramePr>
        <p:xfrm>
          <a:off x="2316000" y="1841500"/>
          <a:ext cx="7560000" cy="396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C014AC59-368F-450F-ADFE-33EAD01F2364}"/>
              </a:ext>
            </a:extLst>
          </p:cNvPr>
          <p:cNvSpPr txBox="1"/>
          <p:nvPr/>
        </p:nvSpPr>
        <p:spPr>
          <a:xfrm>
            <a:off x="2316001" y="5936626"/>
            <a:ext cx="34069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Average score = 8.16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21F2238-9196-4CC5-9D9A-D9A7DC14F6CC}"/>
              </a:ext>
            </a:extLst>
          </p:cNvPr>
          <p:cNvSpPr txBox="1"/>
          <p:nvPr/>
        </p:nvSpPr>
        <p:spPr>
          <a:xfrm>
            <a:off x="6469099" y="5936626"/>
            <a:ext cx="34069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50% of scores &gt;= 9/10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B0F76A8C-6BAA-401E-8ED0-6C817A9427E4}"/>
              </a:ext>
            </a:extLst>
          </p:cNvPr>
          <p:cNvCxnSpPr>
            <a:cxnSpLocks/>
          </p:cNvCxnSpPr>
          <p:nvPr/>
        </p:nvCxnSpPr>
        <p:spPr>
          <a:xfrm>
            <a:off x="6096001" y="5936626"/>
            <a:ext cx="0" cy="461665"/>
          </a:xfrm>
          <a:prstGeom prst="line">
            <a:avLst/>
          </a:prstGeom>
          <a:ln w="190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652644"/>
      </p:ext>
    </p:extLst>
  </p:cSld>
  <p:clrMapOvr>
    <a:masterClrMapping/>
  </p:clrMapOvr>
  <p:transition>
    <p:wipe dir="r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78F1F2-3FFA-46D2-8AB8-0B59E8619C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4400" dirty="0"/>
              <a:t>3GPP Databases</a:t>
            </a:r>
            <a:endParaRPr lang="en-GB" dirty="0"/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7E4FA3F6-C525-40C4-8C38-4ABD9324661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4077237"/>
              </p:ext>
            </p:extLst>
          </p:nvPr>
        </p:nvGraphicFramePr>
        <p:xfrm>
          <a:off x="443751" y="2057400"/>
          <a:ext cx="10200916" cy="40004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100458">
                  <a:extLst>
                    <a:ext uri="{9D8B030D-6E8A-4147-A177-3AD203B41FA5}">
                      <a16:colId xmlns:a16="http://schemas.microsoft.com/office/drawing/2014/main" val="1709862800"/>
                    </a:ext>
                  </a:extLst>
                </a:gridCol>
                <a:gridCol w="5100458">
                  <a:extLst>
                    <a:ext uri="{9D8B030D-6E8A-4147-A177-3AD203B41FA5}">
                      <a16:colId xmlns:a16="http://schemas.microsoft.com/office/drawing/2014/main" val="850861203"/>
                    </a:ext>
                  </a:extLst>
                </a:gridCol>
              </a:tblGrid>
              <a:tr h="4000499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7614627"/>
                  </a:ext>
                </a:extLst>
              </a:tr>
            </a:tbl>
          </a:graphicData>
        </a:graphic>
      </p:graphicFrame>
      <p:grpSp>
        <p:nvGrpSpPr>
          <p:cNvPr id="15" name="Group 14">
            <a:extLst>
              <a:ext uri="{FF2B5EF4-FFF2-40B4-BE49-F238E27FC236}">
                <a16:creationId xmlns:a16="http://schemas.microsoft.com/office/drawing/2014/main" id="{00455650-8819-4BB2-9024-466058DB338F}"/>
              </a:ext>
            </a:extLst>
          </p:cNvPr>
          <p:cNvGrpSpPr/>
          <p:nvPr/>
        </p:nvGrpSpPr>
        <p:grpSpPr>
          <a:xfrm>
            <a:off x="10959353" y="2223860"/>
            <a:ext cx="1206501" cy="1325563"/>
            <a:chOff x="876298" y="1874391"/>
            <a:chExt cx="1297743" cy="1859409"/>
          </a:xfrm>
        </p:grpSpPr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A57B5AE9-C1B9-4294-BDB4-45224A76B494}"/>
                </a:ext>
              </a:extLst>
            </p:cNvPr>
            <p:cNvSpPr/>
            <p:nvPr/>
          </p:nvSpPr>
          <p:spPr>
            <a:xfrm>
              <a:off x="876298" y="1874391"/>
              <a:ext cx="304630" cy="307665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400" b="1" dirty="0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E06B1D0F-2CEF-48FE-AA50-AB0DE9937B7D}"/>
                </a:ext>
              </a:extLst>
            </p:cNvPr>
            <p:cNvSpPr/>
            <p:nvPr/>
          </p:nvSpPr>
          <p:spPr>
            <a:xfrm>
              <a:off x="876298" y="2190208"/>
              <a:ext cx="304630" cy="307665"/>
            </a:xfrm>
            <a:prstGeom prst="rect">
              <a:avLst/>
            </a:prstGeom>
            <a:solidFill>
              <a:schemeClr val="accent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400" b="1" dirty="0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211CAD9C-33DC-4761-9E19-193A7B42F4BF}"/>
                </a:ext>
              </a:extLst>
            </p:cNvPr>
            <p:cNvSpPr/>
            <p:nvPr/>
          </p:nvSpPr>
          <p:spPr>
            <a:xfrm>
              <a:off x="876298" y="2497872"/>
              <a:ext cx="304630" cy="307665"/>
            </a:xfrm>
            <a:prstGeom prst="rect">
              <a:avLst/>
            </a:prstGeom>
            <a:solidFill>
              <a:srgbClr val="B3B1B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400" b="1" dirty="0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BE5FDC3F-4974-493B-8D4E-7DEED5F5C83F}"/>
                </a:ext>
              </a:extLst>
            </p:cNvPr>
            <p:cNvSpPr/>
            <p:nvPr/>
          </p:nvSpPr>
          <p:spPr>
            <a:xfrm>
              <a:off x="1202321" y="1876316"/>
              <a:ext cx="971720" cy="307665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fr-FR" sz="1400" b="1" dirty="0">
                  <a:solidFill>
                    <a:schemeClr val="tx1"/>
                  </a:solidFill>
                </a:rPr>
                <a:t>10/10</a:t>
              </a:r>
              <a:endParaRPr lang="en-GB" sz="1400" b="1" dirty="0">
                <a:solidFill>
                  <a:schemeClr val="tx1"/>
                </a:solidFill>
              </a:endParaRP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571B8FA9-FDF0-4F32-B820-8B7FE01BA223}"/>
                </a:ext>
              </a:extLst>
            </p:cNvPr>
            <p:cNvSpPr/>
            <p:nvPr/>
          </p:nvSpPr>
          <p:spPr>
            <a:xfrm>
              <a:off x="1202321" y="2192133"/>
              <a:ext cx="971720" cy="307665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fr-FR" sz="1400" b="1" dirty="0">
                  <a:solidFill>
                    <a:schemeClr val="tx1"/>
                  </a:solidFill>
                </a:rPr>
                <a:t>9/10</a:t>
              </a:r>
              <a:endParaRPr lang="en-GB" sz="1400" b="1" dirty="0">
                <a:solidFill>
                  <a:schemeClr val="tx1"/>
                </a:solidFill>
              </a:endParaRP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609A70B6-E7DB-4289-8209-55524186E5AD}"/>
                </a:ext>
              </a:extLst>
            </p:cNvPr>
            <p:cNvSpPr/>
            <p:nvPr/>
          </p:nvSpPr>
          <p:spPr>
            <a:xfrm>
              <a:off x="1202321" y="2499797"/>
              <a:ext cx="971720" cy="307665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fr-FR" sz="1400" b="1" dirty="0">
                  <a:solidFill>
                    <a:schemeClr val="tx1"/>
                  </a:solidFill>
                </a:rPr>
                <a:t>8/10</a:t>
              </a:r>
              <a:endParaRPr lang="en-GB" sz="1400" b="1" dirty="0">
                <a:solidFill>
                  <a:schemeClr val="tx1"/>
                </a:solidFill>
              </a:endParaRP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F8BF25BC-4553-417D-9C6A-5F74AE7893FD}"/>
                </a:ext>
              </a:extLst>
            </p:cNvPr>
            <p:cNvSpPr/>
            <p:nvPr/>
          </p:nvSpPr>
          <p:spPr>
            <a:xfrm>
              <a:off x="876806" y="2805396"/>
              <a:ext cx="304630" cy="307665"/>
            </a:xfrm>
            <a:prstGeom prst="rect">
              <a:avLst/>
            </a:prstGeom>
            <a:solidFill>
              <a:schemeClr val="accent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400" b="1" dirty="0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BBCB9DE9-2F0B-4C48-B8D9-52D9B747FE70}"/>
                </a:ext>
              </a:extLst>
            </p:cNvPr>
            <p:cNvSpPr/>
            <p:nvPr/>
          </p:nvSpPr>
          <p:spPr>
            <a:xfrm>
              <a:off x="876806" y="3113060"/>
              <a:ext cx="304630" cy="307665"/>
            </a:xfrm>
            <a:prstGeom prst="rect">
              <a:avLst/>
            </a:prstGeom>
            <a:solidFill>
              <a:srgbClr val="0070C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400" b="1" dirty="0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A1DCB0E8-152F-4C71-A589-112C031B08A5}"/>
                </a:ext>
              </a:extLst>
            </p:cNvPr>
            <p:cNvSpPr/>
            <p:nvPr/>
          </p:nvSpPr>
          <p:spPr>
            <a:xfrm>
              <a:off x="1190128" y="2813671"/>
              <a:ext cx="975221" cy="307665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fr-FR" sz="1400" b="1" dirty="0">
                  <a:solidFill>
                    <a:schemeClr val="tx1"/>
                  </a:solidFill>
                </a:rPr>
                <a:t>7/10</a:t>
              </a:r>
              <a:endParaRPr lang="en-GB" sz="1400" b="1" dirty="0">
                <a:solidFill>
                  <a:schemeClr val="tx1"/>
                </a:solidFill>
              </a:endParaRPr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8466E79B-BE2A-4649-8C07-9E0D9E1D55C5}"/>
                </a:ext>
              </a:extLst>
            </p:cNvPr>
            <p:cNvSpPr/>
            <p:nvPr/>
          </p:nvSpPr>
          <p:spPr>
            <a:xfrm>
              <a:off x="1190128" y="3121335"/>
              <a:ext cx="975221" cy="307665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fr-FR" sz="1400" b="1" dirty="0">
                  <a:solidFill>
                    <a:schemeClr val="tx1"/>
                  </a:solidFill>
                </a:rPr>
                <a:t>6/10</a:t>
              </a:r>
              <a:endParaRPr lang="en-GB" sz="1400" b="1" dirty="0">
                <a:solidFill>
                  <a:schemeClr val="tx1"/>
                </a:solidFill>
              </a:endParaRP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09145110-77B7-4D8D-9AD9-F7235772A2EA}"/>
                </a:ext>
              </a:extLst>
            </p:cNvPr>
            <p:cNvSpPr/>
            <p:nvPr/>
          </p:nvSpPr>
          <p:spPr>
            <a:xfrm>
              <a:off x="876806" y="3417860"/>
              <a:ext cx="304630" cy="307665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400" b="1" dirty="0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6060610A-52A2-452A-A099-C8813734E62E}"/>
                </a:ext>
              </a:extLst>
            </p:cNvPr>
            <p:cNvSpPr/>
            <p:nvPr/>
          </p:nvSpPr>
          <p:spPr>
            <a:xfrm>
              <a:off x="1190128" y="3426135"/>
              <a:ext cx="975222" cy="307665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fr-FR" sz="1400" b="1" dirty="0">
                  <a:solidFill>
                    <a:schemeClr val="tx1"/>
                  </a:solidFill>
                </a:rPr>
                <a:t>&lt; 5/10</a:t>
              </a:r>
              <a:endParaRPr lang="en-GB" sz="1400" b="1" dirty="0">
                <a:solidFill>
                  <a:schemeClr val="tx1"/>
                </a:solidFill>
              </a:endParaRPr>
            </a:p>
          </p:txBody>
        </p:sp>
      </p:grpSp>
      <p:sp>
        <p:nvSpPr>
          <p:cNvPr id="28" name="TextBox 27">
            <a:extLst>
              <a:ext uri="{FF2B5EF4-FFF2-40B4-BE49-F238E27FC236}">
                <a16:creationId xmlns:a16="http://schemas.microsoft.com/office/drawing/2014/main" id="{591C01D8-1CBB-48C0-8941-923CB944FD8D}"/>
              </a:ext>
            </a:extLst>
          </p:cNvPr>
          <p:cNvSpPr txBox="1"/>
          <p:nvPr/>
        </p:nvSpPr>
        <p:spPr>
          <a:xfrm>
            <a:off x="460898" y="5395381"/>
            <a:ext cx="255069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fr-FR" dirty="0">
              <a:solidFill>
                <a:srgbClr val="00B050"/>
              </a:solidFill>
            </a:endParaRPr>
          </a:p>
          <a:p>
            <a:r>
              <a:rPr lang="fr-FR" dirty="0"/>
              <a:t>50% of scores &gt;= 9/10</a:t>
            </a:r>
            <a:endParaRPr lang="en-GB" dirty="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C8B5A38E-1C8B-491A-9DBC-65137847D0C1}"/>
              </a:ext>
            </a:extLst>
          </p:cNvPr>
          <p:cNvSpPr txBox="1"/>
          <p:nvPr/>
        </p:nvSpPr>
        <p:spPr>
          <a:xfrm>
            <a:off x="5544209" y="5409449"/>
            <a:ext cx="24929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55% of scores &gt;= 9/10</a:t>
            </a:r>
          </a:p>
          <a:p>
            <a:r>
              <a:rPr lang="en-US" dirty="0">
                <a:solidFill>
                  <a:srgbClr val="FF0000"/>
                </a:solidFill>
              </a:rPr>
              <a:t>20% of scores &lt;= 5/10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41A56AC3-6DF0-435A-B8EF-174A26D2F1EF}"/>
              </a:ext>
            </a:extLst>
          </p:cNvPr>
          <p:cNvSpPr txBox="1"/>
          <p:nvPr/>
        </p:nvSpPr>
        <p:spPr>
          <a:xfrm>
            <a:off x="1659552" y="4886863"/>
            <a:ext cx="266470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/>
              <a:t>Average </a:t>
            </a:r>
            <a:r>
              <a:rPr lang="fr-FR" sz="2000" dirty="0"/>
              <a:t>Score = 8,27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DF7B439F-A8CE-4A96-B474-8C836C62AAFB}"/>
              </a:ext>
            </a:extLst>
          </p:cNvPr>
          <p:cNvSpPr txBox="1"/>
          <p:nvPr/>
        </p:nvSpPr>
        <p:spPr>
          <a:xfrm>
            <a:off x="6742863" y="4886863"/>
            <a:ext cx="266470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/>
              <a:t>Average </a:t>
            </a:r>
            <a:r>
              <a:rPr lang="fr-FR" sz="2000" dirty="0"/>
              <a:t>Score = </a:t>
            </a:r>
            <a:r>
              <a:rPr lang="en-GB" sz="2000" dirty="0"/>
              <a:t>8,02</a:t>
            </a:r>
          </a:p>
        </p:txBody>
      </p:sp>
      <p:graphicFrame>
        <p:nvGraphicFramePr>
          <p:cNvPr id="34" name="Chart 33">
            <a:extLst>
              <a:ext uri="{FF2B5EF4-FFF2-40B4-BE49-F238E27FC236}">
                <a16:creationId xmlns:a16="http://schemas.microsoft.com/office/drawing/2014/main" id="{88995BA1-5FC1-4A12-8643-451652EC259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61899744"/>
              </p:ext>
            </p:extLst>
          </p:nvPr>
        </p:nvGraphicFramePr>
        <p:xfrm>
          <a:off x="511698" y="2091403"/>
          <a:ext cx="4968000" cy="26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35" name="Chart 34">
            <a:extLst>
              <a:ext uri="{FF2B5EF4-FFF2-40B4-BE49-F238E27FC236}">
                <a16:creationId xmlns:a16="http://schemas.microsoft.com/office/drawing/2014/main" id="{88995BA1-5FC1-4A12-8643-451652EC259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52640067"/>
              </p:ext>
            </p:extLst>
          </p:nvPr>
        </p:nvGraphicFramePr>
        <p:xfrm>
          <a:off x="5595009" y="2098174"/>
          <a:ext cx="4968000" cy="26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197417514"/>
      </p:ext>
    </p:extLst>
  </p:cSld>
  <p:clrMapOvr>
    <a:masterClrMapping/>
  </p:clrMapOvr>
  <p:transition>
    <p:wipe dir="r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F4A1AC-4563-461C-8507-9BEE759308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4400" dirty="0"/>
              <a:t>3GPP Work Plan</a:t>
            </a:r>
            <a:endParaRPr lang="en-GB" dirty="0"/>
          </a:p>
        </p:txBody>
      </p:sp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102DEF05-4B29-48FB-9384-A14F1A7A889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45711750"/>
              </p:ext>
            </p:extLst>
          </p:nvPr>
        </p:nvGraphicFramePr>
        <p:xfrm>
          <a:off x="2316000" y="1841500"/>
          <a:ext cx="7560000" cy="396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421ABDB2-A8C4-4A49-9BDB-DE13FB1047CC}"/>
              </a:ext>
            </a:extLst>
          </p:cNvPr>
          <p:cNvSpPr txBox="1"/>
          <p:nvPr/>
        </p:nvSpPr>
        <p:spPr>
          <a:xfrm>
            <a:off x="2316001" y="5936626"/>
            <a:ext cx="34069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Average score = 8,18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23EF246-EA52-4E3A-B196-1597D12BEDDE}"/>
              </a:ext>
            </a:extLst>
          </p:cNvPr>
          <p:cNvSpPr txBox="1"/>
          <p:nvPr/>
        </p:nvSpPr>
        <p:spPr>
          <a:xfrm>
            <a:off x="6469099" y="5936626"/>
            <a:ext cx="34069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</a:rPr>
              <a:t>54% of scores &lt;= 8/10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25BB4F87-E37E-439C-985A-A658A360FA37}"/>
              </a:ext>
            </a:extLst>
          </p:cNvPr>
          <p:cNvCxnSpPr>
            <a:cxnSpLocks/>
          </p:cNvCxnSpPr>
          <p:nvPr/>
        </p:nvCxnSpPr>
        <p:spPr>
          <a:xfrm>
            <a:off x="6096001" y="5936626"/>
            <a:ext cx="0" cy="461665"/>
          </a:xfrm>
          <a:prstGeom prst="line">
            <a:avLst/>
          </a:prstGeom>
          <a:ln w="190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76994631"/>
      </p:ext>
    </p:extLst>
  </p:cSld>
  <p:clrMapOvr>
    <a:masterClrMapping/>
  </p:clrMapOvr>
  <p:transition>
    <p:wipe dir="r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78F1F2-3FFA-46D2-8AB8-0B59E8619C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3GPP Workplan</a:t>
            </a: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7E4FA3F6-C525-40C4-8C38-4ABD93246616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443751" y="2057400"/>
          <a:ext cx="10200916" cy="40004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100458">
                  <a:extLst>
                    <a:ext uri="{9D8B030D-6E8A-4147-A177-3AD203B41FA5}">
                      <a16:colId xmlns:a16="http://schemas.microsoft.com/office/drawing/2014/main" val="1709862800"/>
                    </a:ext>
                  </a:extLst>
                </a:gridCol>
                <a:gridCol w="5100458">
                  <a:extLst>
                    <a:ext uri="{9D8B030D-6E8A-4147-A177-3AD203B41FA5}">
                      <a16:colId xmlns:a16="http://schemas.microsoft.com/office/drawing/2014/main" val="850861203"/>
                    </a:ext>
                  </a:extLst>
                </a:gridCol>
              </a:tblGrid>
              <a:tr h="4000499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7614627"/>
                  </a:ext>
                </a:extLst>
              </a:tr>
            </a:tbl>
          </a:graphicData>
        </a:graphic>
      </p:graphicFrame>
      <p:grpSp>
        <p:nvGrpSpPr>
          <p:cNvPr id="15" name="Group 14">
            <a:extLst>
              <a:ext uri="{FF2B5EF4-FFF2-40B4-BE49-F238E27FC236}">
                <a16:creationId xmlns:a16="http://schemas.microsoft.com/office/drawing/2014/main" id="{00455650-8819-4BB2-9024-466058DB338F}"/>
              </a:ext>
            </a:extLst>
          </p:cNvPr>
          <p:cNvGrpSpPr/>
          <p:nvPr/>
        </p:nvGrpSpPr>
        <p:grpSpPr>
          <a:xfrm>
            <a:off x="10959353" y="2223860"/>
            <a:ext cx="1206501" cy="1325563"/>
            <a:chOff x="876298" y="1874391"/>
            <a:chExt cx="1297743" cy="1859409"/>
          </a:xfrm>
        </p:grpSpPr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A57B5AE9-C1B9-4294-BDB4-45224A76B494}"/>
                </a:ext>
              </a:extLst>
            </p:cNvPr>
            <p:cNvSpPr/>
            <p:nvPr/>
          </p:nvSpPr>
          <p:spPr>
            <a:xfrm>
              <a:off x="876298" y="1874391"/>
              <a:ext cx="304630" cy="307665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400" b="1" dirty="0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E06B1D0F-2CEF-48FE-AA50-AB0DE9937B7D}"/>
                </a:ext>
              </a:extLst>
            </p:cNvPr>
            <p:cNvSpPr/>
            <p:nvPr/>
          </p:nvSpPr>
          <p:spPr>
            <a:xfrm>
              <a:off x="876298" y="2190208"/>
              <a:ext cx="304630" cy="307665"/>
            </a:xfrm>
            <a:prstGeom prst="rect">
              <a:avLst/>
            </a:prstGeom>
            <a:solidFill>
              <a:schemeClr val="accent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400" b="1" dirty="0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211CAD9C-33DC-4761-9E19-193A7B42F4BF}"/>
                </a:ext>
              </a:extLst>
            </p:cNvPr>
            <p:cNvSpPr/>
            <p:nvPr/>
          </p:nvSpPr>
          <p:spPr>
            <a:xfrm>
              <a:off x="876298" y="2497872"/>
              <a:ext cx="304630" cy="307665"/>
            </a:xfrm>
            <a:prstGeom prst="rect">
              <a:avLst/>
            </a:prstGeom>
            <a:solidFill>
              <a:srgbClr val="B3B1B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400" b="1" dirty="0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BE5FDC3F-4974-493B-8D4E-7DEED5F5C83F}"/>
                </a:ext>
              </a:extLst>
            </p:cNvPr>
            <p:cNvSpPr/>
            <p:nvPr/>
          </p:nvSpPr>
          <p:spPr>
            <a:xfrm>
              <a:off x="1202321" y="1876316"/>
              <a:ext cx="971720" cy="307665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fr-FR" sz="1400" b="1" dirty="0">
                  <a:solidFill>
                    <a:schemeClr val="tx1"/>
                  </a:solidFill>
                </a:rPr>
                <a:t>10/10</a:t>
              </a:r>
              <a:endParaRPr lang="en-GB" sz="1400" b="1" dirty="0">
                <a:solidFill>
                  <a:schemeClr val="tx1"/>
                </a:solidFill>
              </a:endParaRP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571B8FA9-FDF0-4F32-B820-8B7FE01BA223}"/>
                </a:ext>
              </a:extLst>
            </p:cNvPr>
            <p:cNvSpPr/>
            <p:nvPr/>
          </p:nvSpPr>
          <p:spPr>
            <a:xfrm>
              <a:off x="1202321" y="2192133"/>
              <a:ext cx="971720" cy="307665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fr-FR" sz="1400" b="1" dirty="0">
                  <a:solidFill>
                    <a:schemeClr val="tx1"/>
                  </a:solidFill>
                </a:rPr>
                <a:t>9/10</a:t>
              </a:r>
              <a:endParaRPr lang="en-GB" sz="1400" b="1" dirty="0">
                <a:solidFill>
                  <a:schemeClr val="tx1"/>
                </a:solidFill>
              </a:endParaRP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609A70B6-E7DB-4289-8209-55524186E5AD}"/>
                </a:ext>
              </a:extLst>
            </p:cNvPr>
            <p:cNvSpPr/>
            <p:nvPr/>
          </p:nvSpPr>
          <p:spPr>
            <a:xfrm>
              <a:off x="1202321" y="2499797"/>
              <a:ext cx="971720" cy="307665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fr-FR" sz="1400" b="1" dirty="0">
                  <a:solidFill>
                    <a:schemeClr val="tx1"/>
                  </a:solidFill>
                </a:rPr>
                <a:t>8/10</a:t>
              </a:r>
              <a:endParaRPr lang="en-GB" sz="1400" b="1" dirty="0">
                <a:solidFill>
                  <a:schemeClr val="tx1"/>
                </a:solidFill>
              </a:endParaRP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F8BF25BC-4553-417D-9C6A-5F74AE7893FD}"/>
                </a:ext>
              </a:extLst>
            </p:cNvPr>
            <p:cNvSpPr/>
            <p:nvPr/>
          </p:nvSpPr>
          <p:spPr>
            <a:xfrm>
              <a:off x="876806" y="2805396"/>
              <a:ext cx="304630" cy="307665"/>
            </a:xfrm>
            <a:prstGeom prst="rect">
              <a:avLst/>
            </a:prstGeom>
            <a:solidFill>
              <a:schemeClr val="accent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400" b="1" dirty="0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BBCB9DE9-2F0B-4C48-B8D9-52D9B747FE70}"/>
                </a:ext>
              </a:extLst>
            </p:cNvPr>
            <p:cNvSpPr/>
            <p:nvPr/>
          </p:nvSpPr>
          <p:spPr>
            <a:xfrm>
              <a:off x="876806" y="3113060"/>
              <a:ext cx="304630" cy="307665"/>
            </a:xfrm>
            <a:prstGeom prst="rect">
              <a:avLst/>
            </a:prstGeom>
            <a:solidFill>
              <a:srgbClr val="0070C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400" b="1" dirty="0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A1DCB0E8-152F-4C71-A589-112C031B08A5}"/>
                </a:ext>
              </a:extLst>
            </p:cNvPr>
            <p:cNvSpPr/>
            <p:nvPr/>
          </p:nvSpPr>
          <p:spPr>
            <a:xfrm>
              <a:off x="1190128" y="2813671"/>
              <a:ext cx="975221" cy="307665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fr-FR" sz="1400" b="1" dirty="0">
                  <a:solidFill>
                    <a:schemeClr val="tx1"/>
                  </a:solidFill>
                </a:rPr>
                <a:t>7/10</a:t>
              </a:r>
              <a:endParaRPr lang="en-GB" sz="1400" b="1" dirty="0">
                <a:solidFill>
                  <a:schemeClr val="tx1"/>
                </a:solidFill>
              </a:endParaRPr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8466E79B-BE2A-4649-8C07-9E0D9E1D55C5}"/>
                </a:ext>
              </a:extLst>
            </p:cNvPr>
            <p:cNvSpPr/>
            <p:nvPr/>
          </p:nvSpPr>
          <p:spPr>
            <a:xfrm>
              <a:off x="1190128" y="3121335"/>
              <a:ext cx="975221" cy="307665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fr-FR" sz="1400" b="1" dirty="0">
                  <a:solidFill>
                    <a:schemeClr val="tx1"/>
                  </a:solidFill>
                </a:rPr>
                <a:t>6/10</a:t>
              </a:r>
              <a:endParaRPr lang="en-GB" sz="1400" b="1" dirty="0">
                <a:solidFill>
                  <a:schemeClr val="tx1"/>
                </a:solidFill>
              </a:endParaRP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09145110-77B7-4D8D-9AD9-F7235772A2EA}"/>
                </a:ext>
              </a:extLst>
            </p:cNvPr>
            <p:cNvSpPr/>
            <p:nvPr/>
          </p:nvSpPr>
          <p:spPr>
            <a:xfrm>
              <a:off x="876806" y="3417860"/>
              <a:ext cx="304630" cy="307665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400" b="1" dirty="0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6060610A-52A2-452A-A099-C8813734E62E}"/>
                </a:ext>
              </a:extLst>
            </p:cNvPr>
            <p:cNvSpPr/>
            <p:nvPr/>
          </p:nvSpPr>
          <p:spPr>
            <a:xfrm>
              <a:off x="1190128" y="3426135"/>
              <a:ext cx="975222" cy="307665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fr-FR" sz="1400" b="1" dirty="0">
                  <a:solidFill>
                    <a:schemeClr val="tx1"/>
                  </a:solidFill>
                </a:rPr>
                <a:t>&lt; 5/10</a:t>
              </a:r>
              <a:endParaRPr lang="en-GB" sz="1400" b="1" dirty="0">
                <a:solidFill>
                  <a:schemeClr val="tx1"/>
                </a:solidFill>
              </a:endParaRPr>
            </a:p>
          </p:txBody>
        </p:sp>
      </p:grpSp>
      <p:sp>
        <p:nvSpPr>
          <p:cNvPr id="28" name="TextBox 27">
            <a:extLst>
              <a:ext uri="{FF2B5EF4-FFF2-40B4-BE49-F238E27FC236}">
                <a16:creationId xmlns:a16="http://schemas.microsoft.com/office/drawing/2014/main" id="{591C01D8-1CBB-48C0-8941-923CB944FD8D}"/>
              </a:ext>
            </a:extLst>
          </p:cNvPr>
          <p:cNvSpPr txBox="1"/>
          <p:nvPr/>
        </p:nvSpPr>
        <p:spPr>
          <a:xfrm>
            <a:off x="460898" y="5395381"/>
            <a:ext cx="252505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fr-FR" dirty="0">
              <a:solidFill>
                <a:srgbClr val="00B050"/>
              </a:solidFill>
            </a:endParaRPr>
          </a:p>
          <a:p>
            <a:r>
              <a:rPr lang="en-US" dirty="0">
                <a:solidFill>
                  <a:srgbClr val="FF0000"/>
                </a:solidFill>
              </a:rPr>
              <a:t>62% of scores &lt;= 8/10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C8B5A38E-1C8B-491A-9DBC-65137847D0C1}"/>
              </a:ext>
            </a:extLst>
          </p:cNvPr>
          <p:cNvSpPr txBox="1"/>
          <p:nvPr/>
        </p:nvSpPr>
        <p:spPr>
          <a:xfrm>
            <a:off x="5544209" y="5409449"/>
            <a:ext cx="24929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>
                <a:solidFill>
                  <a:srgbClr val="00B050"/>
                </a:solidFill>
              </a:rPr>
              <a:t>59% of scores &gt;= 9/10</a:t>
            </a:r>
          </a:p>
          <a:p>
            <a:r>
              <a:rPr lang="fr-FR" dirty="0">
                <a:solidFill>
                  <a:srgbClr val="00B050"/>
                </a:solidFill>
              </a:rPr>
              <a:t>82% of scores &gt;= 8/10</a:t>
            </a:r>
            <a:endParaRPr lang="en-GB" dirty="0">
              <a:solidFill>
                <a:srgbClr val="00B050"/>
              </a:solidFill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41A56AC3-6DF0-435A-B8EF-174A26D2F1EF}"/>
              </a:ext>
            </a:extLst>
          </p:cNvPr>
          <p:cNvSpPr txBox="1"/>
          <p:nvPr/>
        </p:nvSpPr>
        <p:spPr>
          <a:xfrm>
            <a:off x="1288637" y="4884226"/>
            <a:ext cx="20976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Average </a:t>
            </a:r>
            <a:r>
              <a:rPr lang="fr-FR" dirty="0"/>
              <a:t>Score = 8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DF7B439F-A8CE-4A96-B474-8C836C62AAFB}"/>
              </a:ext>
            </a:extLst>
          </p:cNvPr>
          <p:cNvSpPr txBox="1"/>
          <p:nvPr/>
        </p:nvSpPr>
        <p:spPr>
          <a:xfrm>
            <a:off x="6543756" y="4886863"/>
            <a:ext cx="23541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Average </a:t>
            </a:r>
            <a:r>
              <a:rPr lang="fr-FR" dirty="0"/>
              <a:t>Score =</a:t>
            </a:r>
            <a:r>
              <a:rPr lang="en-GB" dirty="0"/>
              <a:t>8.64</a:t>
            </a:r>
          </a:p>
        </p:txBody>
      </p:sp>
      <p:graphicFrame>
        <p:nvGraphicFramePr>
          <p:cNvPr id="30" name="Chart 29">
            <a:extLst>
              <a:ext uri="{FF2B5EF4-FFF2-40B4-BE49-F238E27FC236}">
                <a16:creationId xmlns:a16="http://schemas.microsoft.com/office/drawing/2014/main" id="{88995BA1-5FC1-4A12-8643-451652EC259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29847235"/>
              </p:ext>
            </p:extLst>
          </p:nvPr>
        </p:nvGraphicFramePr>
        <p:xfrm>
          <a:off x="498998" y="2099439"/>
          <a:ext cx="4968000" cy="26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33" name="Chart 32">
            <a:extLst>
              <a:ext uri="{FF2B5EF4-FFF2-40B4-BE49-F238E27FC236}">
                <a16:creationId xmlns:a16="http://schemas.microsoft.com/office/drawing/2014/main" id="{88995BA1-5FC1-4A12-8643-451652EC259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40307386"/>
              </p:ext>
            </p:extLst>
          </p:nvPr>
        </p:nvGraphicFramePr>
        <p:xfrm>
          <a:off x="5586099" y="2099213"/>
          <a:ext cx="4968000" cy="26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335461591"/>
      </p:ext>
    </p:extLst>
  </p:cSld>
  <p:clrMapOvr>
    <a:masterClrMapping/>
  </p:clrMapOvr>
  <p:transition>
    <p:wipe dir="r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F4A1AC-4563-461C-8507-9BEE759308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4400" dirty="0"/>
              <a:t>Tools (Overall)</a:t>
            </a:r>
            <a:endParaRPr lang="en-GB" dirty="0"/>
          </a:p>
        </p:txBody>
      </p:sp>
      <p:graphicFrame>
        <p:nvGraphicFramePr>
          <p:cNvPr id="3" name="Chart 2">
            <a:extLst>
              <a:ext uri="{FF2B5EF4-FFF2-40B4-BE49-F238E27FC236}">
                <a16:creationId xmlns:a16="http://schemas.microsoft.com/office/drawing/2014/main" id="{A528E43F-AF9E-4CDB-8DB5-BD6030C5322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86472129"/>
              </p:ext>
            </p:extLst>
          </p:nvPr>
        </p:nvGraphicFramePr>
        <p:xfrm>
          <a:off x="2316000" y="1841500"/>
          <a:ext cx="7560000" cy="396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D848A73B-0C01-4BC1-891E-90D69265FDD2}"/>
              </a:ext>
            </a:extLst>
          </p:cNvPr>
          <p:cNvSpPr txBox="1"/>
          <p:nvPr/>
        </p:nvSpPr>
        <p:spPr>
          <a:xfrm>
            <a:off x="2316001" y="5936626"/>
            <a:ext cx="34069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</a:rPr>
              <a:t>Average score = 7.77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25D5F66-B2B8-4F71-9912-8525B993850E}"/>
              </a:ext>
            </a:extLst>
          </p:cNvPr>
          <p:cNvSpPr txBox="1"/>
          <p:nvPr/>
        </p:nvSpPr>
        <p:spPr>
          <a:xfrm>
            <a:off x="6469099" y="5936626"/>
            <a:ext cx="34069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</a:rPr>
              <a:t>68% of scores &lt;= 8/10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C9B77BE1-9F95-48C0-AB16-E17BCD47675F}"/>
              </a:ext>
            </a:extLst>
          </p:cNvPr>
          <p:cNvCxnSpPr>
            <a:cxnSpLocks/>
          </p:cNvCxnSpPr>
          <p:nvPr/>
        </p:nvCxnSpPr>
        <p:spPr>
          <a:xfrm>
            <a:off x="6096001" y="5936626"/>
            <a:ext cx="0" cy="461665"/>
          </a:xfrm>
          <a:prstGeom prst="line">
            <a:avLst/>
          </a:prstGeom>
          <a:ln w="190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90538798"/>
      </p:ext>
    </p:extLst>
  </p:cSld>
  <p:clrMapOvr>
    <a:masterClrMapping/>
  </p:clrMapOvr>
  <p:transition>
    <p:wipe dir="r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F4A1AC-4563-461C-8507-9BEE759308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3GU</a:t>
            </a:r>
            <a:endParaRPr lang="en-GB" dirty="0"/>
          </a:p>
        </p:txBody>
      </p:sp>
      <p:graphicFrame>
        <p:nvGraphicFramePr>
          <p:cNvPr id="3" name="Chart 2">
            <a:extLst>
              <a:ext uri="{FF2B5EF4-FFF2-40B4-BE49-F238E27FC236}">
                <a16:creationId xmlns:a16="http://schemas.microsoft.com/office/drawing/2014/main" id="{E0CD3C55-2E63-4A3C-8AFB-4D652E5713D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24846018"/>
              </p:ext>
            </p:extLst>
          </p:nvPr>
        </p:nvGraphicFramePr>
        <p:xfrm>
          <a:off x="2316000" y="1841500"/>
          <a:ext cx="7560000" cy="396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626DFDDC-3BBC-47CF-9A63-95BB899CC7D6}"/>
              </a:ext>
            </a:extLst>
          </p:cNvPr>
          <p:cNvSpPr txBox="1"/>
          <p:nvPr/>
        </p:nvSpPr>
        <p:spPr>
          <a:xfrm>
            <a:off x="2316001" y="5936626"/>
            <a:ext cx="34069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Average score = 8.00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0AAA54F-7BDA-418F-ABAA-C68CCC107555}"/>
              </a:ext>
            </a:extLst>
          </p:cNvPr>
          <p:cNvSpPr txBox="1"/>
          <p:nvPr/>
        </p:nvSpPr>
        <p:spPr>
          <a:xfrm>
            <a:off x="6469099" y="5936626"/>
            <a:ext cx="34069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</a:rPr>
              <a:t>61% of scores &lt;= 8/10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AC8994F6-3D40-480C-AA4B-013A01CA5D75}"/>
              </a:ext>
            </a:extLst>
          </p:cNvPr>
          <p:cNvCxnSpPr>
            <a:cxnSpLocks/>
          </p:cNvCxnSpPr>
          <p:nvPr/>
        </p:nvCxnSpPr>
        <p:spPr>
          <a:xfrm>
            <a:off x="6096001" y="5936626"/>
            <a:ext cx="0" cy="461665"/>
          </a:xfrm>
          <a:prstGeom prst="line">
            <a:avLst/>
          </a:prstGeom>
          <a:ln w="190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89087799"/>
      </p:ext>
    </p:extLst>
  </p:cSld>
  <p:clrMapOvr>
    <a:masterClrMapping/>
  </p:clrMapOvr>
  <p:transition>
    <p:wipe dir="r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78F1F2-3FFA-46D2-8AB8-0B59E8619C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3GU</a:t>
            </a:r>
            <a:endParaRPr lang="en-GB" dirty="0"/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7E4FA3F6-C525-40C4-8C38-4ABD9324661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85727221"/>
              </p:ext>
            </p:extLst>
          </p:nvPr>
        </p:nvGraphicFramePr>
        <p:xfrm>
          <a:off x="190500" y="2057400"/>
          <a:ext cx="10934700" cy="40004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33675">
                  <a:extLst>
                    <a:ext uri="{9D8B030D-6E8A-4147-A177-3AD203B41FA5}">
                      <a16:colId xmlns:a16="http://schemas.microsoft.com/office/drawing/2014/main" val="3654381891"/>
                    </a:ext>
                  </a:extLst>
                </a:gridCol>
                <a:gridCol w="2733675">
                  <a:extLst>
                    <a:ext uri="{9D8B030D-6E8A-4147-A177-3AD203B41FA5}">
                      <a16:colId xmlns:a16="http://schemas.microsoft.com/office/drawing/2014/main" val="1709862800"/>
                    </a:ext>
                  </a:extLst>
                </a:gridCol>
                <a:gridCol w="2733675">
                  <a:extLst>
                    <a:ext uri="{9D8B030D-6E8A-4147-A177-3AD203B41FA5}">
                      <a16:colId xmlns:a16="http://schemas.microsoft.com/office/drawing/2014/main" val="541492942"/>
                    </a:ext>
                  </a:extLst>
                </a:gridCol>
                <a:gridCol w="2733675">
                  <a:extLst>
                    <a:ext uri="{9D8B030D-6E8A-4147-A177-3AD203B41FA5}">
                      <a16:colId xmlns:a16="http://schemas.microsoft.com/office/drawing/2014/main" val="850861203"/>
                    </a:ext>
                  </a:extLst>
                </a:gridCol>
              </a:tblGrid>
              <a:tr h="4000499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7614627"/>
                  </a:ext>
                </a:extLst>
              </a:tr>
            </a:tbl>
          </a:graphicData>
        </a:graphic>
      </p:graphicFrame>
      <p:grpSp>
        <p:nvGrpSpPr>
          <p:cNvPr id="15" name="Group 14">
            <a:extLst>
              <a:ext uri="{FF2B5EF4-FFF2-40B4-BE49-F238E27FC236}">
                <a16:creationId xmlns:a16="http://schemas.microsoft.com/office/drawing/2014/main" id="{00455650-8819-4BB2-9024-466058DB338F}"/>
              </a:ext>
            </a:extLst>
          </p:cNvPr>
          <p:cNvGrpSpPr/>
          <p:nvPr/>
        </p:nvGrpSpPr>
        <p:grpSpPr>
          <a:xfrm>
            <a:off x="11251453" y="2223860"/>
            <a:ext cx="940547" cy="1325563"/>
            <a:chOff x="876298" y="1874391"/>
            <a:chExt cx="1297743" cy="1859409"/>
          </a:xfrm>
        </p:grpSpPr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A57B5AE9-C1B9-4294-BDB4-45224A76B494}"/>
                </a:ext>
              </a:extLst>
            </p:cNvPr>
            <p:cNvSpPr/>
            <p:nvPr/>
          </p:nvSpPr>
          <p:spPr>
            <a:xfrm>
              <a:off x="876298" y="1874391"/>
              <a:ext cx="304630" cy="307665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400" b="1" dirty="0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E06B1D0F-2CEF-48FE-AA50-AB0DE9937B7D}"/>
                </a:ext>
              </a:extLst>
            </p:cNvPr>
            <p:cNvSpPr/>
            <p:nvPr/>
          </p:nvSpPr>
          <p:spPr>
            <a:xfrm>
              <a:off x="876298" y="2190208"/>
              <a:ext cx="304630" cy="307665"/>
            </a:xfrm>
            <a:prstGeom prst="rect">
              <a:avLst/>
            </a:prstGeom>
            <a:solidFill>
              <a:schemeClr val="accent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400" b="1" dirty="0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211CAD9C-33DC-4761-9E19-193A7B42F4BF}"/>
                </a:ext>
              </a:extLst>
            </p:cNvPr>
            <p:cNvSpPr/>
            <p:nvPr/>
          </p:nvSpPr>
          <p:spPr>
            <a:xfrm>
              <a:off x="876298" y="2497872"/>
              <a:ext cx="304630" cy="307665"/>
            </a:xfrm>
            <a:prstGeom prst="rect">
              <a:avLst/>
            </a:prstGeom>
            <a:solidFill>
              <a:srgbClr val="B3B1B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400" b="1" dirty="0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BE5FDC3F-4974-493B-8D4E-7DEED5F5C83F}"/>
                </a:ext>
              </a:extLst>
            </p:cNvPr>
            <p:cNvSpPr/>
            <p:nvPr/>
          </p:nvSpPr>
          <p:spPr>
            <a:xfrm>
              <a:off x="1202321" y="1876316"/>
              <a:ext cx="971720" cy="307665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fr-FR" sz="1400" b="1" dirty="0">
                  <a:solidFill>
                    <a:schemeClr val="tx1"/>
                  </a:solidFill>
                </a:rPr>
                <a:t>10/10</a:t>
              </a:r>
              <a:endParaRPr lang="en-GB" sz="1400" b="1" dirty="0">
                <a:solidFill>
                  <a:schemeClr val="tx1"/>
                </a:solidFill>
              </a:endParaRP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571B8FA9-FDF0-4F32-B820-8B7FE01BA223}"/>
                </a:ext>
              </a:extLst>
            </p:cNvPr>
            <p:cNvSpPr/>
            <p:nvPr/>
          </p:nvSpPr>
          <p:spPr>
            <a:xfrm>
              <a:off x="1202321" y="2192133"/>
              <a:ext cx="971720" cy="307665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fr-FR" sz="1400" b="1" dirty="0">
                  <a:solidFill>
                    <a:schemeClr val="tx1"/>
                  </a:solidFill>
                </a:rPr>
                <a:t>9/10</a:t>
              </a:r>
              <a:endParaRPr lang="en-GB" sz="1400" b="1" dirty="0">
                <a:solidFill>
                  <a:schemeClr val="tx1"/>
                </a:solidFill>
              </a:endParaRP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609A70B6-E7DB-4289-8209-55524186E5AD}"/>
                </a:ext>
              </a:extLst>
            </p:cNvPr>
            <p:cNvSpPr/>
            <p:nvPr/>
          </p:nvSpPr>
          <p:spPr>
            <a:xfrm>
              <a:off x="1202321" y="2499797"/>
              <a:ext cx="971720" cy="307665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fr-FR" sz="1400" b="1" dirty="0">
                  <a:solidFill>
                    <a:schemeClr val="tx1"/>
                  </a:solidFill>
                </a:rPr>
                <a:t>8/10</a:t>
              </a:r>
              <a:endParaRPr lang="en-GB" sz="1400" b="1" dirty="0">
                <a:solidFill>
                  <a:schemeClr val="tx1"/>
                </a:solidFill>
              </a:endParaRP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F8BF25BC-4553-417D-9C6A-5F74AE7893FD}"/>
                </a:ext>
              </a:extLst>
            </p:cNvPr>
            <p:cNvSpPr/>
            <p:nvPr/>
          </p:nvSpPr>
          <p:spPr>
            <a:xfrm>
              <a:off x="876806" y="2805396"/>
              <a:ext cx="304630" cy="307665"/>
            </a:xfrm>
            <a:prstGeom prst="rect">
              <a:avLst/>
            </a:prstGeom>
            <a:solidFill>
              <a:schemeClr val="accent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400" b="1" dirty="0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BBCB9DE9-2F0B-4C48-B8D9-52D9B747FE70}"/>
                </a:ext>
              </a:extLst>
            </p:cNvPr>
            <p:cNvSpPr/>
            <p:nvPr/>
          </p:nvSpPr>
          <p:spPr>
            <a:xfrm>
              <a:off x="876806" y="3113060"/>
              <a:ext cx="304630" cy="307665"/>
            </a:xfrm>
            <a:prstGeom prst="rect">
              <a:avLst/>
            </a:prstGeom>
            <a:solidFill>
              <a:srgbClr val="0070C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400" b="1" dirty="0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A1DCB0E8-152F-4C71-A589-112C031B08A5}"/>
                </a:ext>
              </a:extLst>
            </p:cNvPr>
            <p:cNvSpPr/>
            <p:nvPr/>
          </p:nvSpPr>
          <p:spPr>
            <a:xfrm>
              <a:off x="1190128" y="2813671"/>
              <a:ext cx="975221" cy="307665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fr-FR" sz="1400" b="1" dirty="0">
                  <a:solidFill>
                    <a:schemeClr val="tx1"/>
                  </a:solidFill>
                </a:rPr>
                <a:t>7/10</a:t>
              </a:r>
              <a:endParaRPr lang="en-GB" sz="1400" b="1" dirty="0">
                <a:solidFill>
                  <a:schemeClr val="tx1"/>
                </a:solidFill>
              </a:endParaRPr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8466E79B-BE2A-4649-8C07-9E0D9E1D55C5}"/>
                </a:ext>
              </a:extLst>
            </p:cNvPr>
            <p:cNvSpPr/>
            <p:nvPr/>
          </p:nvSpPr>
          <p:spPr>
            <a:xfrm>
              <a:off x="1190128" y="3121335"/>
              <a:ext cx="975221" cy="307665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fr-FR" sz="1400" b="1" dirty="0">
                  <a:solidFill>
                    <a:schemeClr val="tx1"/>
                  </a:solidFill>
                </a:rPr>
                <a:t>6/10</a:t>
              </a:r>
              <a:endParaRPr lang="en-GB" sz="1400" b="1" dirty="0">
                <a:solidFill>
                  <a:schemeClr val="tx1"/>
                </a:solidFill>
              </a:endParaRP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09145110-77B7-4D8D-9AD9-F7235772A2EA}"/>
                </a:ext>
              </a:extLst>
            </p:cNvPr>
            <p:cNvSpPr/>
            <p:nvPr/>
          </p:nvSpPr>
          <p:spPr>
            <a:xfrm>
              <a:off x="876806" y="3417860"/>
              <a:ext cx="304630" cy="307665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400" b="1" dirty="0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6060610A-52A2-452A-A099-C8813734E62E}"/>
                </a:ext>
              </a:extLst>
            </p:cNvPr>
            <p:cNvSpPr/>
            <p:nvPr/>
          </p:nvSpPr>
          <p:spPr>
            <a:xfrm>
              <a:off x="1190128" y="3426135"/>
              <a:ext cx="975222" cy="307665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fr-FR" sz="1400" b="1" dirty="0">
                  <a:solidFill>
                    <a:schemeClr val="tx1"/>
                  </a:solidFill>
                </a:rPr>
                <a:t>&lt; 5/10</a:t>
              </a:r>
              <a:endParaRPr lang="en-GB" sz="1400" b="1" dirty="0">
                <a:solidFill>
                  <a:schemeClr val="tx1"/>
                </a:solidFill>
              </a:endParaRPr>
            </a:p>
          </p:txBody>
        </p:sp>
      </p:grpSp>
      <p:sp>
        <p:nvSpPr>
          <p:cNvPr id="28" name="TextBox 27">
            <a:extLst>
              <a:ext uri="{FF2B5EF4-FFF2-40B4-BE49-F238E27FC236}">
                <a16:creationId xmlns:a16="http://schemas.microsoft.com/office/drawing/2014/main" id="{591C01D8-1CBB-48C0-8941-923CB944FD8D}"/>
              </a:ext>
            </a:extLst>
          </p:cNvPr>
          <p:cNvSpPr txBox="1"/>
          <p:nvPr/>
        </p:nvSpPr>
        <p:spPr>
          <a:xfrm>
            <a:off x="206898" y="5395381"/>
            <a:ext cx="24929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57% of scores &lt;= 8/10</a:t>
            </a:r>
          </a:p>
          <a:p>
            <a:r>
              <a:rPr lang="en-US" dirty="0">
                <a:solidFill>
                  <a:srgbClr val="FF0000"/>
                </a:solidFill>
              </a:rPr>
              <a:t>14% of scores &lt;= 5/10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C8B5A38E-1C8B-491A-9DBC-65137847D0C1}"/>
              </a:ext>
            </a:extLst>
          </p:cNvPr>
          <p:cNvSpPr txBox="1"/>
          <p:nvPr/>
        </p:nvSpPr>
        <p:spPr>
          <a:xfrm>
            <a:off x="2936621" y="5403574"/>
            <a:ext cx="24929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64% of scores &lt;= 8/10</a:t>
            </a:r>
          </a:p>
          <a:p>
            <a:r>
              <a:rPr lang="en-US" dirty="0">
                <a:solidFill>
                  <a:srgbClr val="FF0000"/>
                </a:solidFill>
              </a:rPr>
              <a:t>14% of scores &lt;= 5/10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1CB5B9E6-07E2-4AA5-A4FC-8F995709B348}"/>
              </a:ext>
            </a:extLst>
          </p:cNvPr>
          <p:cNvSpPr txBox="1"/>
          <p:nvPr/>
        </p:nvSpPr>
        <p:spPr>
          <a:xfrm>
            <a:off x="5667716" y="5394445"/>
            <a:ext cx="24929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fr-FR" dirty="0">
              <a:solidFill>
                <a:srgbClr val="00B050"/>
              </a:solidFill>
            </a:endParaRPr>
          </a:p>
          <a:p>
            <a:r>
              <a:rPr lang="fr-FR" dirty="0"/>
              <a:t>48% of scores &gt;= 9/10</a:t>
            </a:r>
            <a:endParaRPr lang="en-GB" dirty="0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41A56AC3-6DF0-435A-B8EF-174A26D2F1EF}"/>
              </a:ext>
            </a:extLst>
          </p:cNvPr>
          <p:cNvSpPr txBox="1"/>
          <p:nvPr/>
        </p:nvSpPr>
        <p:spPr>
          <a:xfrm>
            <a:off x="374512" y="4679087"/>
            <a:ext cx="23541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Average </a:t>
            </a:r>
            <a:r>
              <a:rPr lang="fr-FR" dirty="0">
                <a:solidFill>
                  <a:srgbClr val="FF0000"/>
                </a:solidFill>
              </a:rPr>
              <a:t>Score =7,89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DF7B439F-A8CE-4A96-B474-8C836C62AAFB}"/>
              </a:ext>
            </a:extLst>
          </p:cNvPr>
          <p:cNvSpPr txBox="1"/>
          <p:nvPr/>
        </p:nvSpPr>
        <p:spPr>
          <a:xfrm>
            <a:off x="3103111" y="4679087"/>
            <a:ext cx="23541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Average </a:t>
            </a:r>
            <a:r>
              <a:rPr lang="fr-FR" dirty="0">
                <a:solidFill>
                  <a:srgbClr val="FF0000"/>
                </a:solidFill>
              </a:rPr>
              <a:t>Score = </a:t>
            </a:r>
            <a:r>
              <a:rPr lang="en-GB" dirty="0">
                <a:solidFill>
                  <a:srgbClr val="FF0000"/>
                </a:solidFill>
              </a:rPr>
              <a:t>7.5 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297A077D-2372-48B1-9734-6189D4FFD066}"/>
              </a:ext>
            </a:extLst>
          </p:cNvPr>
          <p:cNvSpPr txBox="1"/>
          <p:nvPr/>
        </p:nvSpPr>
        <p:spPr>
          <a:xfrm>
            <a:off x="5838524" y="4679087"/>
            <a:ext cx="23541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Average </a:t>
            </a:r>
            <a:r>
              <a:rPr lang="fr-FR" dirty="0"/>
              <a:t>Score =8,20</a:t>
            </a:r>
            <a:endParaRPr lang="en-GB" dirty="0">
              <a:solidFill>
                <a:srgbClr val="92D050"/>
              </a:solidFill>
            </a:endParaRPr>
          </a:p>
        </p:txBody>
      </p:sp>
      <p:graphicFrame>
        <p:nvGraphicFramePr>
          <p:cNvPr id="34" name="Chart 33">
            <a:extLst>
              <a:ext uri="{FF2B5EF4-FFF2-40B4-BE49-F238E27FC236}">
                <a16:creationId xmlns:a16="http://schemas.microsoft.com/office/drawing/2014/main" id="{88995BA1-5FC1-4A12-8643-451652EC259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70847231"/>
              </p:ext>
            </p:extLst>
          </p:nvPr>
        </p:nvGraphicFramePr>
        <p:xfrm>
          <a:off x="219598" y="2093556"/>
          <a:ext cx="2664000" cy="234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35" name="Chart 34">
            <a:extLst>
              <a:ext uri="{FF2B5EF4-FFF2-40B4-BE49-F238E27FC236}">
                <a16:creationId xmlns:a16="http://schemas.microsoft.com/office/drawing/2014/main" id="{88995BA1-5FC1-4A12-8643-451652EC259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91109949"/>
              </p:ext>
            </p:extLst>
          </p:nvPr>
        </p:nvGraphicFramePr>
        <p:xfrm>
          <a:off x="2948197" y="2096788"/>
          <a:ext cx="2664000" cy="234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7" name="TextBox 36">
            <a:extLst>
              <a:ext uri="{FF2B5EF4-FFF2-40B4-BE49-F238E27FC236}">
                <a16:creationId xmlns:a16="http://schemas.microsoft.com/office/drawing/2014/main" id="{8DA1C4CA-A031-4F1F-B130-ADF92F616DFC}"/>
              </a:ext>
            </a:extLst>
          </p:cNvPr>
          <p:cNvSpPr txBox="1"/>
          <p:nvPr/>
        </p:nvSpPr>
        <p:spPr>
          <a:xfrm>
            <a:off x="8406390" y="5395381"/>
            <a:ext cx="24929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66% of scores &lt;= 8/10</a:t>
            </a:r>
          </a:p>
          <a:p>
            <a:r>
              <a:rPr lang="en-US" dirty="0">
                <a:solidFill>
                  <a:srgbClr val="FF0000"/>
                </a:solidFill>
              </a:rPr>
              <a:t>20% of scores &lt;= 5/10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759CB87-324E-48EC-A66A-C1C1267A9BE7}"/>
              </a:ext>
            </a:extLst>
          </p:cNvPr>
          <p:cNvSpPr txBox="1"/>
          <p:nvPr/>
        </p:nvSpPr>
        <p:spPr>
          <a:xfrm>
            <a:off x="8573937" y="4679087"/>
            <a:ext cx="23541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Average </a:t>
            </a:r>
            <a:r>
              <a:rPr lang="fr-FR" dirty="0">
                <a:solidFill>
                  <a:srgbClr val="FF0000"/>
                </a:solidFill>
              </a:rPr>
              <a:t>Score =7,34</a:t>
            </a:r>
            <a:endParaRPr lang="en-GB" dirty="0">
              <a:solidFill>
                <a:srgbClr val="FF0000"/>
              </a:solidFill>
            </a:endParaRPr>
          </a:p>
        </p:txBody>
      </p:sp>
      <p:graphicFrame>
        <p:nvGraphicFramePr>
          <p:cNvPr id="39" name="Chart 38">
            <a:extLst>
              <a:ext uri="{FF2B5EF4-FFF2-40B4-BE49-F238E27FC236}">
                <a16:creationId xmlns:a16="http://schemas.microsoft.com/office/drawing/2014/main" id="{88995BA1-5FC1-4A12-8643-451652EC259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3033281"/>
              </p:ext>
            </p:extLst>
          </p:nvPr>
        </p:nvGraphicFramePr>
        <p:xfrm>
          <a:off x="5683610" y="2095500"/>
          <a:ext cx="2664000" cy="234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40" name="Chart 39">
            <a:extLst>
              <a:ext uri="{FF2B5EF4-FFF2-40B4-BE49-F238E27FC236}">
                <a16:creationId xmlns:a16="http://schemas.microsoft.com/office/drawing/2014/main" id="{88995BA1-5FC1-4A12-8643-451652EC259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0317885"/>
              </p:ext>
            </p:extLst>
          </p:nvPr>
        </p:nvGraphicFramePr>
        <p:xfrm>
          <a:off x="8419355" y="2096787"/>
          <a:ext cx="2664000" cy="234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263423861"/>
      </p:ext>
    </p:extLst>
  </p:cSld>
  <p:clrMapOvr>
    <a:masterClrMapping/>
  </p:clrMapOvr>
  <p:transition>
    <p:wipe dir="r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F4A1AC-4563-461C-8507-9BEE759308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Voting Tool</a:t>
            </a:r>
          </a:p>
        </p:txBody>
      </p:sp>
      <p:graphicFrame>
        <p:nvGraphicFramePr>
          <p:cNvPr id="3" name="Chart 2">
            <a:extLst>
              <a:ext uri="{FF2B5EF4-FFF2-40B4-BE49-F238E27FC236}">
                <a16:creationId xmlns:a16="http://schemas.microsoft.com/office/drawing/2014/main" id="{36C60A72-28BB-4270-B1B7-C7630A41F9F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62013469"/>
              </p:ext>
            </p:extLst>
          </p:nvPr>
        </p:nvGraphicFramePr>
        <p:xfrm>
          <a:off x="2316000" y="1841500"/>
          <a:ext cx="7560000" cy="396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4067D237-81F6-42DC-9168-46082CF15425}"/>
              </a:ext>
            </a:extLst>
          </p:cNvPr>
          <p:cNvSpPr txBox="1"/>
          <p:nvPr/>
        </p:nvSpPr>
        <p:spPr>
          <a:xfrm>
            <a:off x="2316001" y="5936626"/>
            <a:ext cx="34069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Average score = 8.47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BA8DC88-F1AB-4154-A784-89ED432825D4}"/>
              </a:ext>
            </a:extLst>
          </p:cNvPr>
          <p:cNvSpPr txBox="1"/>
          <p:nvPr/>
        </p:nvSpPr>
        <p:spPr>
          <a:xfrm>
            <a:off x="6469099" y="5936626"/>
            <a:ext cx="34069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B050"/>
                </a:solidFill>
              </a:rPr>
              <a:t>55% of scores &gt;= 9/10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A0E9CD54-5EEA-49B8-8F34-1CD8112B7191}"/>
              </a:ext>
            </a:extLst>
          </p:cNvPr>
          <p:cNvCxnSpPr>
            <a:cxnSpLocks/>
          </p:cNvCxnSpPr>
          <p:nvPr/>
        </p:nvCxnSpPr>
        <p:spPr>
          <a:xfrm>
            <a:off x="6096001" y="5936626"/>
            <a:ext cx="0" cy="461665"/>
          </a:xfrm>
          <a:prstGeom prst="line">
            <a:avLst/>
          </a:prstGeom>
          <a:ln w="190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88095457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icture 42" descr="A close up of a sign&#10;&#10;Description automatically generated">
            <a:extLst>
              <a:ext uri="{FF2B5EF4-FFF2-40B4-BE49-F238E27FC236}">
                <a16:creationId xmlns:a16="http://schemas.microsoft.com/office/drawing/2014/main" id="{20A89781-7C25-4806-A677-7A0F30308D4A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3652982" y="2344882"/>
            <a:ext cx="4886037" cy="3450764"/>
          </a:xfrm>
          <a:prstGeom prst="rect">
            <a:avLst/>
          </a:prstGeom>
        </p:spPr>
      </p:pic>
      <p:sp>
        <p:nvSpPr>
          <p:cNvPr id="46" name="Title 1">
            <a:extLst>
              <a:ext uri="{FF2B5EF4-FFF2-40B4-BE49-F238E27FC236}">
                <a16:creationId xmlns:a16="http://schemas.microsoft.com/office/drawing/2014/main" id="{628F1A8E-6B41-4B18-BF3B-80B6AB863E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0" y="1682101"/>
            <a:ext cx="9144000" cy="922555"/>
          </a:xfrm>
        </p:spPr>
        <p:txBody>
          <a:bodyPr>
            <a:normAutofit/>
          </a:bodyPr>
          <a:lstStyle/>
          <a:p>
            <a:pPr algn="ctr" eaLnBrk="1" hangingPunct="1"/>
            <a:r>
              <a:rPr lang="en-US" dirty="0">
                <a:solidFill>
                  <a:srgbClr val="C00000"/>
                </a:solidFill>
                <a:latin typeface="Century Gothic" panose="020B0502020202020204" pitchFamily="34" charset="0"/>
              </a:rPr>
              <a:t>Statistics</a:t>
            </a:r>
            <a:endParaRPr lang="en-GB" dirty="0">
              <a:solidFill>
                <a:srgbClr val="C00000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9339109"/>
      </p:ext>
    </p:extLst>
  </p:cSld>
  <p:clrMapOvr>
    <a:masterClrMapping/>
  </p:clrMapOvr>
  <p:transition>
    <p:wipe dir="r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78F1F2-3FFA-46D2-8AB8-0B59E8619C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Voting tool</a:t>
            </a: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7E4FA3F6-C525-40C4-8C38-4ABD93246616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443751" y="2057400"/>
          <a:ext cx="10200916" cy="40004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100458">
                  <a:extLst>
                    <a:ext uri="{9D8B030D-6E8A-4147-A177-3AD203B41FA5}">
                      <a16:colId xmlns:a16="http://schemas.microsoft.com/office/drawing/2014/main" val="1709862800"/>
                    </a:ext>
                  </a:extLst>
                </a:gridCol>
                <a:gridCol w="5100458">
                  <a:extLst>
                    <a:ext uri="{9D8B030D-6E8A-4147-A177-3AD203B41FA5}">
                      <a16:colId xmlns:a16="http://schemas.microsoft.com/office/drawing/2014/main" val="850861203"/>
                    </a:ext>
                  </a:extLst>
                </a:gridCol>
              </a:tblGrid>
              <a:tr h="4000499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7614627"/>
                  </a:ext>
                </a:extLst>
              </a:tr>
            </a:tbl>
          </a:graphicData>
        </a:graphic>
      </p:graphicFrame>
      <p:grpSp>
        <p:nvGrpSpPr>
          <p:cNvPr id="15" name="Group 14">
            <a:extLst>
              <a:ext uri="{FF2B5EF4-FFF2-40B4-BE49-F238E27FC236}">
                <a16:creationId xmlns:a16="http://schemas.microsoft.com/office/drawing/2014/main" id="{00455650-8819-4BB2-9024-466058DB338F}"/>
              </a:ext>
            </a:extLst>
          </p:cNvPr>
          <p:cNvGrpSpPr/>
          <p:nvPr/>
        </p:nvGrpSpPr>
        <p:grpSpPr>
          <a:xfrm>
            <a:off x="10959353" y="2223860"/>
            <a:ext cx="1206501" cy="1325563"/>
            <a:chOff x="876298" y="1874391"/>
            <a:chExt cx="1297743" cy="1859409"/>
          </a:xfrm>
        </p:grpSpPr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A57B5AE9-C1B9-4294-BDB4-45224A76B494}"/>
                </a:ext>
              </a:extLst>
            </p:cNvPr>
            <p:cNvSpPr/>
            <p:nvPr/>
          </p:nvSpPr>
          <p:spPr>
            <a:xfrm>
              <a:off x="876298" y="1874391"/>
              <a:ext cx="304630" cy="307665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400" b="1" dirty="0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E06B1D0F-2CEF-48FE-AA50-AB0DE9937B7D}"/>
                </a:ext>
              </a:extLst>
            </p:cNvPr>
            <p:cNvSpPr/>
            <p:nvPr/>
          </p:nvSpPr>
          <p:spPr>
            <a:xfrm>
              <a:off x="876298" y="2190208"/>
              <a:ext cx="304630" cy="307665"/>
            </a:xfrm>
            <a:prstGeom prst="rect">
              <a:avLst/>
            </a:prstGeom>
            <a:solidFill>
              <a:schemeClr val="accent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400" b="1" dirty="0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211CAD9C-33DC-4761-9E19-193A7B42F4BF}"/>
                </a:ext>
              </a:extLst>
            </p:cNvPr>
            <p:cNvSpPr/>
            <p:nvPr/>
          </p:nvSpPr>
          <p:spPr>
            <a:xfrm>
              <a:off x="876298" y="2497872"/>
              <a:ext cx="304630" cy="307665"/>
            </a:xfrm>
            <a:prstGeom prst="rect">
              <a:avLst/>
            </a:prstGeom>
            <a:solidFill>
              <a:srgbClr val="B3B1B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400" b="1" dirty="0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BE5FDC3F-4974-493B-8D4E-7DEED5F5C83F}"/>
                </a:ext>
              </a:extLst>
            </p:cNvPr>
            <p:cNvSpPr/>
            <p:nvPr/>
          </p:nvSpPr>
          <p:spPr>
            <a:xfrm>
              <a:off x="1202321" y="1876316"/>
              <a:ext cx="971720" cy="307665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fr-FR" sz="1400" b="1" dirty="0">
                  <a:solidFill>
                    <a:schemeClr val="tx1"/>
                  </a:solidFill>
                </a:rPr>
                <a:t>10/10</a:t>
              </a:r>
              <a:endParaRPr lang="en-GB" sz="1400" b="1" dirty="0">
                <a:solidFill>
                  <a:schemeClr val="tx1"/>
                </a:solidFill>
              </a:endParaRP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571B8FA9-FDF0-4F32-B820-8B7FE01BA223}"/>
                </a:ext>
              </a:extLst>
            </p:cNvPr>
            <p:cNvSpPr/>
            <p:nvPr/>
          </p:nvSpPr>
          <p:spPr>
            <a:xfrm>
              <a:off x="1202321" y="2192133"/>
              <a:ext cx="971720" cy="307665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fr-FR" sz="1400" b="1" dirty="0">
                  <a:solidFill>
                    <a:schemeClr val="tx1"/>
                  </a:solidFill>
                </a:rPr>
                <a:t>9/10</a:t>
              </a:r>
              <a:endParaRPr lang="en-GB" sz="1400" b="1" dirty="0">
                <a:solidFill>
                  <a:schemeClr val="tx1"/>
                </a:solidFill>
              </a:endParaRP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609A70B6-E7DB-4289-8209-55524186E5AD}"/>
                </a:ext>
              </a:extLst>
            </p:cNvPr>
            <p:cNvSpPr/>
            <p:nvPr/>
          </p:nvSpPr>
          <p:spPr>
            <a:xfrm>
              <a:off x="1202321" y="2499797"/>
              <a:ext cx="971720" cy="307665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fr-FR" sz="1400" b="1" dirty="0">
                  <a:solidFill>
                    <a:schemeClr val="tx1"/>
                  </a:solidFill>
                </a:rPr>
                <a:t>8/10</a:t>
              </a:r>
              <a:endParaRPr lang="en-GB" sz="1400" b="1" dirty="0">
                <a:solidFill>
                  <a:schemeClr val="tx1"/>
                </a:solidFill>
              </a:endParaRP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F8BF25BC-4553-417D-9C6A-5F74AE7893FD}"/>
                </a:ext>
              </a:extLst>
            </p:cNvPr>
            <p:cNvSpPr/>
            <p:nvPr/>
          </p:nvSpPr>
          <p:spPr>
            <a:xfrm>
              <a:off x="876806" y="2805396"/>
              <a:ext cx="304630" cy="307665"/>
            </a:xfrm>
            <a:prstGeom prst="rect">
              <a:avLst/>
            </a:prstGeom>
            <a:solidFill>
              <a:schemeClr val="accent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400" b="1" dirty="0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BBCB9DE9-2F0B-4C48-B8D9-52D9B747FE70}"/>
                </a:ext>
              </a:extLst>
            </p:cNvPr>
            <p:cNvSpPr/>
            <p:nvPr/>
          </p:nvSpPr>
          <p:spPr>
            <a:xfrm>
              <a:off x="876806" y="3113060"/>
              <a:ext cx="304630" cy="307665"/>
            </a:xfrm>
            <a:prstGeom prst="rect">
              <a:avLst/>
            </a:prstGeom>
            <a:solidFill>
              <a:srgbClr val="0070C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400" b="1" dirty="0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A1DCB0E8-152F-4C71-A589-112C031B08A5}"/>
                </a:ext>
              </a:extLst>
            </p:cNvPr>
            <p:cNvSpPr/>
            <p:nvPr/>
          </p:nvSpPr>
          <p:spPr>
            <a:xfrm>
              <a:off x="1190128" y="2813671"/>
              <a:ext cx="975221" cy="307665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fr-FR" sz="1400" b="1" dirty="0">
                  <a:solidFill>
                    <a:schemeClr val="tx1"/>
                  </a:solidFill>
                </a:rPr>
                <a:t>7/10</a:t>
              </a:r>
              <a:endParaRPr lang="en-GB" sz="1400" b="1" dirty="0">
                <a:solidFill>
                  <a:schemeClr val="tx1"/>
                </a:solidFill>
              </a:endParaRPr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8466E79B-BE2A-4649-8C07-9E0D9E1D55C5}"/>
                </a:ext>
              </a:extLst>
            </p:cNvPr>
            <p:cNvSpPr/>
            <p:nvPr/>
          </p:nvSpPr>
          <p:spPr>
            <a:xfrm>
              <a:off x="1190128" y="3121335"/>
              <a:ext cx="975221" cy="307665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fr-FR" sz="1400" b="1" dirty="0">
                  <a:solidFill>
                    <a:schemeClr val="tx1"/>
                  </a:solidFill>
                </a:rPr>
                <a:t>6/10</a:t>
              </a:r>
              <a:endParaRPr lang="en-GB" sz="1400" b="1" dirty="0">
                <a:solidFill>
                  <a:schemeClr val="tx1"/>
                </a:solidFill>
              </a:endParaRP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09145110-77B7-4D8D-9AD9-F7235772A2EA}"/>
                </a:ext>
              </a:extLst>
            </p:cNvPr>
            <p:cNvSpPr/>
            <p:nvPr/>
          </p:nvSpPr>
          <p:spPr>
            <a:xfrm>
              <a:off x="876806" y="3417860"/>
              <a:ext cx="304630" cy="307665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400" b="1" dirty="0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6060610A-52A2-452A-A099-C8813734E62E}"/>
                </a:ext>
              </a:extLst>
            </p:cNvPr>
            <p:cNvSpPr/>
            <p:nvPr/>
          </p:nvSpPr>
          <p:spPr>
            <a:xfrm>
              <a:off x="1190128" y="3426135"/>
              <a:ext cx="975222" cy="307665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fr-FR" sz="1400" b="1" dirty="0">
                  <a:solidFill>
                    <a:schemeClr val="tx1"/>
                  </a:solidFill>
                </a:rPr>
                <a:t>&lt; 5/10</a:t>
              </a:r>
              <a:endParaRPr lang="en-GB" sz="1400" b="1" dirty="0">
                <a:solidFill>
                  <a:schemeClr val="tx1"/>
                </a:solidFill>
              </a:endParaRPr>
            </a:p>
          </p:txBody>
        </p:sp>
      </p:grpSp>
      <p:sp>
        <p:nvSpPr>
          <p:cNvPr id="28" name="TextBox 27">
            <a:extLst>
              <a:ext uri="{FF2B5EF4-FFF2-40B4-BE49-F238E27FC236}">
                <a16:creationId xmlns:a16="http://schemas.microsoft.com/office/drawing/2014/main" id="{591C01D8-1CBB-48C0-8941-923CB944FD8D}"/>
              </a:ext>
            </a:extLst>
          </p:cNvPr>
          <p:cNvSpPr txBox="1"/>
          <p:nvPr/>
        </p:nvSpPr>
        <p:spPr>
          <a:xfrm>
            <a:off x="460898" y="5395381"/>
            <a:ext cx="24929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50% of scores &gt;= 9/10</a:t>
            </a:r>
          </a:p>
          <a:p>
            <a:r>
              <a:rPr lang="fr-FR" dirty="0">
                <a:solidFill>
                  <a:srgbClr val="00B050"/>
                </a:solidFill>
              </a:rPr>
              <a:t>84% of scores &gt;= 8/10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C8B5A38E-1C8B-491A-9DBC-65137847D0C1}"/>
              </a:ext>
            </a:extLst>
          </p:cNvPr>
          <p:cNvSpPr txBox="1"/>
          <p:nvPr/>
        </p:nvSpPr>
        <p:spPr>
          <a:xfrm>
            <a:off x="5544209" y="5409449"/>
            <a:ext cx="255711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B050"/>
                </a:solidFill>
              </a:rPr>
              <a:t>57% of scores &gt;= 9/10</a:t>
            </a:r>
          </a:p>
          <a:p>
            <a:r>
              <a:rPr lang="en-US" dirty="0">
                <a:solidFill>
                  <a:srgbClr val="00B050"/>
                </a:solidFill>
              </a:rPr>
              <a:t>75% of scores &gt;= 8/10</a:t>
            </a:r>
            <a:endParaRPr lang="en-US" dirty="0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41A56AC3-6DF0-435A-B8EF-174A26D2F1EF}"/>
              </a:ext>
            </a:extLst>
          </p:cNvPr>
          <p:cNvSpPr txBox="1"/>
          <p:nvPr/>
        </p:nvSpPr>
        <p:spPr>
          <a:xfrm>
            <a:off x="1803910" y="4926239"/>
            <a:ext cx="23541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Average </a:t>
            </a:r>
            <a:r>
              <a:rPr lang="fr-FR" dirty="0"/>
              <a:t>Score =8,43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DF7B439F-A8CE-4A96-B474-8C836C62AAFB}"/>
              </a:ext>
            </a:extLst>
          </p:cNvPr>
          <p:cNvSpPr txBox="1"/>
          <p:nvPr/>
        </p:nvSpPr>
        <p:spPr>
          <a:xfrm>
            <a:off x="6918413" y="4926239"/>
            <a:ext cx="23541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Average </a:t>
            </a:r>
            <a:r>
              <a:rPr lang="fr-FR" dirty="0"/>
              <a:t>Score =8,45</a:t>
            </a:r>
          </a:p>
        </p:txBody>
      </p:sp>
      <p:graphicFrame>
        <p:nvGraphicFramePr>
          <p:cNvPr id="34" name="Chart 33">
            <a:extLst>
              <a:ext uri="{FF2B5EF4-FFF2-40B4-BE49-F238E27FC236}">
                <a16:creationId xmlns:a16="http://schemas.microsoft.com/office/drawing/2014/main" id="{88995BA1-5FC1-4A12-8643-451652EC259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16142438"/>
              </p:ext>
            </p:extLst>
          </p:nvPr>
        </p:nvGraphicFramePr>
        <p:xfrm>
          <a:off x="496996" y="2093556"/>
          <a:ext cx="4968000" cy="26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35" name="Chart 34">
            <a:extLst>
              <a:ext uri="{FF2B5EF4-FFF2-40B4-BE49-F238E27FC236}">
                <a16:creationId xmlns:a16="http://schemas.microsoft.com/office/drawing/2014/main" id="{88995BA1-5FC1-4A12-8643-451652EC259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43957484"/>
              </p:ext>
            </p:extLst>
          </p:nvPr>
        </p:nvGraphicFramePr>
        <p:xfrm>
          <a:off x="5611499" y="2091657"/>
          <a:ext cx="4968000" cy="26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639196970"/>
      </p:ext>
    </p:extLst>
  </p:cSld>
  <p:clrMapOvr>
    <a:masterClrMapping/>
  </p:clrMapOvr>
  <p:transition>
    <p:wipe dir="r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78F1F2-3FFA-46D2-8AB8-0B59E8619C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Other</a:t>
            </a:r>
            <a:r>
              <a:rPr lang="fr-FR" dirty="0"/>
              <a:t> Tools</a:t>
            </a:r>
            <a:endParaRPr lang="en-GB" dirty="0"/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7E4FA3F6-C525-40C4-8C38-4ABD93246616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443753" y="2057400"/>
          <a:ext cx="10201386" cy="40004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00462">
                  <a:extLst>
                    <a:ext uri="{9D8B030D-6E8A-4147-A177-3AD203B41FA5}">
                      <a16:colId xmlns:a16="http://schemas.microsoft.com/office/drawing/2014/main" val="3654381891"/>
                    </a:ext>
                  </a:extLst>
                </a:gridCol>
                <a:gridCol w="3400462">
                  <a:extLst>
                    <a:ext uri="{9D8B030D-6E8A-4147-A177-3AD203B41FA5}">
                      <a16:colId xmlns:a16="http://schemas.microsoft.com/office/drawing/2014/main" val="1709862800"/>
                    </a:ext>
                  </a:extLst>
                </a:gridCol>
                <a:gridCol w="3400462">
                  <a:extLst>
                    <a:ext uri="{9D8B030D-6E8A-4147-A177-3AD203B41FA5}">
                      <a16:colId xmlns:a16="http://schemas.microsoft.com/office/drawing/2014/main" val="850861203"/>
                    </a:ext>
                  </a:extLst>
                </a:gridCol>
              </a:tblGrid>
              <a:tr h="4000499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7614627"/>
                  </a:ext>
                </a:extLst>
              </a:tr>
            </a:tbl>
          </a:graphicData>
        </a:graphic>
      </p:graphicFrame>
      <p:grpSp>
        <p:nvGrpSpPr>
          <p:cNvPr id="15" name="Group 14">
            <a:extLst>
              <a:ext uri="{FF2B5EF4-FFF2-40B4-BE49-F238E27FC236}">
                <a16:creationId xmlns:a16="http://schemas.microsoft.com/office/drawing/2014/main" id="{00455650-8819-4BB2-9024-466058DB338F}"/>
              </a:ext>
            </a:extLst>
          </p:cNvPr>
          <p:cNvGrpSpPr/>
          <p:nvPr/>
        </p:nvGrpSpPr>
        <p:grpSpPr>
          <a:xfrm>
            <a:off x="10959353" y="2223860"/>
            <a:ext cx="1206501" cy="1325563"/>
            <a:chOff x="876298" y="1874391"/>
            <a:chExt cx="1297743" cy="1859409"/>
          </a:xfrm>
        </p:grpSpPr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A57B5AE9-C1B9-4294-BDB4-45224A76B494}"/>
                </a:ext>
              </a:extLst>
            </p:cNvPr>
            <p:cNvSpPr/>
            <p:nvPr/>
          </p:nvSpPr>
          <p:spPr>
            <a:xfrm>
              <a:off x="876298" y="1874391"/>
              <a:ext cx="304630" cy="307665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400" b="1" dirty="0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E06B1D0F-2CEF-48FE-AA50-AB0DE9937B7D}"/>
                </a:ext>
              </a:extLst>
            </p:cNvPr>
            <p:cNvSpPr/>
            <p:nvPr/>
          </p:nvSpPr>
          <p:spPr>
            <a:xfrm>
              <a:off x="876298" y="2190208"/>
              <a:ext cx="304630" cy="307665"/>
            </a:xfrm>
            <a:prstGeom prst="rect">
              <a:avLst/>
            </a:prstGeom>
            <a:solidFill>
              <a:schemeClr val="accent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400" b="1" dirty="0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211CAD9C-33DC-4761-9E19-193A7B42F4BF}"/>
                </a:ext>
              </a:extLst>
            </p:cNvPr>
            <p:cNvSpPr/>
            <p:nvPr/>
          </p:nvSpPr>
          <p:spPr>
            <a:xfrm>
              <a:off x="876298" y="2497872"/>
              <a:ext cx="304630" cy="307665"/>
            </a:xfrm>
            <a:prstGeom prst="rect">
              <a:avLst/>
            </a:prstGeom>
            <a:solidFill>
              <a:srgbClr val="B3B1B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400" b="1" dirty="0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BE5FDC3F-4974-493B-8D4E-7DEED5F5C83F}"/>
                </a:ext>
              </a:extLst>
            </p:cNvPr>
            <p:cNvSpPr/>
            <p:nvPr/>
          </p:nvSpPr>
          <p:spPr>
            <a:xfrm>
              <a:off x="1202321" y="1876316"/>
              <a:ext cx="971720" cy="307665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fr-FR" sz="1400" b="1" dirty="0">
                  <a:solidFill>
                    <a:schemeClr val="tx1"/>
                  </a:solidFill>
                </a:rPr>
                <a:t>10/10</a:t>
              </a:r>
              <a:endParaRPr lang="en-GB" sz="1400" b="1" dirty="0">
                <a:solidFill>
                  <a:schemeClr val="tx1"/>
                </a:solidFill>
              </a:endParaRP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571B8FA9-FDF0-4F32-B820-8B7FE01BA223}"/>
                </a:ext>
              </a:extLst>
            </p:cNvPr>
            <p:cNvSpPr/>
            <p:nvPr/>
          </p:nvSpPr>
          <p:spPr>
            <a:xfrm>
              <a:off x="1202321" y="2192133"/>
              <a:ext cx="971720" cy="307665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fr-FR" sz="1400" b="1" dirty="0">
                  <a:solidFill>
                    <a:schemeClr val="tx1"/>
                  </a:solidFill>
                </a:rPr>
                <a:t>9/10</a:t>
              </a:r>
              <a:endParaRPr lang="en-GB" sz="1400" b="1" dirty="0">
                <a:solidFill>
                  <a:schemeClr val="tx1"/>
                </a:solidFill>
              </a:endParaRP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609A70B6-E7DB-4289-8209-55524186E5AD}"/>
                </a:ext>
              </a:extLst>
            </p:cNvPr>
            <p:cNvSpPr/>
            <p:nvPr/>
          </p:nvSpPr>
          <p:spPr>
            <a:xfrm>
              <a:off x="1202321" y="2499797"/>
              <a:ext cx="971720" cy="307665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fr-FR" sz="1400" b="1" dirty="0">
                  <a:solidFill>
                    <a:schemeClr val="tx1"/>
                  </a:solidFill>
                </a:rPr>
                <a:t>8/10</a:t>
              </a:r>
              <a:endParaRPr lang="en-GB" sz="1400" b="1" dirty="0">
                <a:solidFill>
                  <a:schemeClr val="tx1"/>
                </a:solidFill>
              </a:endParaRP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F8BF25BC-4553-417D-9C6A-5F74AE7893FD}"/>
                </a:ext>
              </a:extLst>
            </p:cNvPr>
            <p:cNvSpPr/>
            <p:nvPr/>
          </p:nvSpPr>
          <p:spPr>
            <a:xfrm>
              <a:off x="876806" y="2805396"/>
              <a:ext cx="304630" cy="307665"/>
            </a:xfrm>
            <a:prstGeom prst="rect">
              <a:avLst/>
            </a:prstGeom>
            <a:solidFill>
              <a:schemeClr val="accent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400" b="1" dirty="0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BBCB9DE9-2F0B-4C48-B8D9-52D9B747FE70}"/>
                </a:ext>
              </a:extLst>
            </p:cNvPr>
            <p:cNvSpPr/>
            <p:nvPr/>
          </p:nvSpPr>
          <p:spPr>
            <a:xfrm>
              <a:off x="876806" y="3113060"/>
              <a:ext cx="304630" cy="307665"/>
            </a:xfrm>
            <a:prstGeom prst="rect">
              <a:avLst/>
            </a:prstGeom>
            <a:solidFill>
              <a:srgbClr val="0070C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400" b="1" dirty="0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A1DCB0E8-152F-4C71-A589-112C031B08A5}"/>
                </a:ext>
              </a:extLst>
            </p:cNvPr>
            <p:cNvSpPr/>
            <p:nvPr/>
          </p:nvSpPr>
          <p:spPr>
            <a:xfrm>
              <a:off x="1190128" y="2813671"/>
              <a:ext cx="975221" cy="307665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fr-FR" sz="1400" b="1" dirty="0">
                  <a:solidFill>
                    <a:schemeClr val="tx1"/>
                  </a:solidFill>
                </a:rPr>
                <a:t>7/10</a:t>
              </a:r>
              <a:endParaRPr lang="en-GB" sz="1400" b="1" dirty="0">
                <a:solidFill>
                  <a:schemeClr val="tx1"/>
                </a:solidFill>
              </a:endParaRPr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8466E79B-BE2A-4649-8C07-9E0D9E1D55C5}"/>
                </a:ext>
              </a:extLst>
            </p:cNvPr>
            <p:cNvSpPr/>
            <p:nvPr/>
          </p:nvSpPr>
          <p:spPr>
            <a:xfrm>
              <a:off x="1190128" y="3121335"/>
              <a:ext cx="975221" cy="307665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fr-FR" sz="1400" b="1" dirty="0">
                  <a:solidFill>
                    <a:schemeClr val="tx1"/>
                  </a:solidFill>
                </a:rPr>
                <a:t>6/10</a:t>
              </a:r>
              <a:endParaRPr lang="en-GB" sz="1400" b="1" dirty="0">
                <a:solidFill>
                  <a:schemeClr val="tx1"/>
                </a:solidFill>
              </a:endParaRP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09145110-77B7-4D8D-9AD9-F7235772A2EA}"/>
                </a:ext>
              </a:extLst>
            </p:cNvPr>
            <p:cNvSpPr/>
            <p:nvPr/>
          </p:nvSpPr>
          <p:spPr>
            <a:xfrm>
              <a:off x="876806" y="3417860"/>
              <a:ext cx="304630" cy="307665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400" b="1" dirty="0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6060610A-52A2-452A-A099-C8813734E62E}"/>
                </a:ext>
              </a:extLst>
            </p:cNvPr>
            <p:cNvSpPr/>
            <p:nvPr/>
          </p:nvSpPr>
          <p:spPr>
            <a:xfrm>
              <a:off x="1190128" y="3426135"/>
              <a:ext cx="975222" cy="307665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fr-FR" sz="1400" b="1" dirty="0">
                  <a:solidFill>
                    <a:schemeClr val="tx1"/>
                  </a:solidFill>
                </a:rPr>
                <a:t>&lt; 5/10</a:t>
              </a:r>
              <a:endParaRPr lang="en-GB" sz="1400" b="1" dirty="0">
                <a:solidFill>
                  <a:schemeClr val="tx1"/>
                </a:solidFill>
              </a:endParaRPr>
            </a:p>
          </p:txBody>
        </p:sp>
      </p:grpSp>
      <p:sp>
        <p:nvSpPr>
          <p:cNvPr id="28" name="TextBox 27">
            <a:extLst>
              <a:ext uri="{FF2B5EF4-FFF2-40B4-BE49-F238E27FC236}">
                <a16:creationId xmlns:a16="http://schemas.microsoft.com/office/drawing/2014/main" id="{591C01D8-1CBB-48C0-8941-923CB944FD8D}"/>
              </a:ext>
            </a:extLst>
          </p:cNvPr>
          <p:cNvSpPr txBox="1"/>
          <p:nvPr/>
        </p:nvSpPr>
        <p:spPr>
          <a:xfrm>
            <a:off x="460898" y="5395381"/>
            <a:ext cx="255069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fr-FR" dirty="0">
              <a:solidFill>
                <a:srgbClr val="00B050"/>
              </a:solidFill>
            </a:endParaRPr>
          </a:p>
          <a:p>
            <a:r>
              <a:rPr lang="fr-FR" dirty="0">
                <a:solidFill>
                  <a:srgbClr val="FF0000"/>
                </a:solidFill>
              </a:rPr>
              <a:t>59% of scores &lt;= 8/10</a:t>
            </a:r>
            <a:endParaRPr lang="en-GB" dirty="0">
              <a:solidFill>
                <a:srgbClr val="FF0000"/>
              </a:solidFill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C8B5A38E-1C8B-491A-9DBC-65137847D0C1}"/>
              </a:ext>
            </a:extLst>
          </p:cNvPr>
          <p:cNvSpPr txBox="1"/>
          <p:nvPr/>
        </p:nvSpPr>
        <p:spPr>
          <a:xfrm>
            <a:off x="3850527" y="5400882"/>
            <a:ext cx="24929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>
              <a:solidFill>
                <a:srgbClr val="FF0000"/>
              </a:solidFill>
            </a:endParaRPr>
          </a:p>
          <a:p>
            <a:r>
              <a:rPr lang="en-US" dirty="0">
                <a:solidFill>
                  <a:srgbClr val="FF0000"/>
                </a:solidFill>
              </a:rPr>
              <a:t>64% of scores &lt;= 8/10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1CB5B9E6-07E2-4AA5-A4FC-8F995709B348}"/>
              </a:ext>
            </a:extLst>
          </p:cNvPr>
          <p:cNvSpPr txBox="1"/>
          <p:nvPr/>
        </p:nvSpPr>
        <p:spPr>
          <a:xfrm>
            <a:off x="7252374" y="5395380"/>
            <a:ext cx="255711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rgbClr val="FF0000"/>
                </a:solidFill>
              </a:rPr>
              <a:t>23% of scores &lt;= 5/10 </a:t>
            </a:r>
            <a:endParaRPr lang="fr-FR" dirty="0">
              <a:solidFill>
                <a:srgbClr val="FF0000"/>
              </a:solidFill>
            </a:endParaRPr>
          </a:p>
          <a:p>
            <a:r>
              <a:rPr lang="fr-FR" dirty="0">
                <a:solidFill>
                  <a:srgbClr val="FF0000"/>
                </a:solidFill>
              </a:rPr>
              <a:t>84% of scores &lt;= 8/10</a:t>
            </a:r>
            <a:endParaRPr lang="en-GB" dirty="0">
              <a:solidFill>
                <a:srgbClr val="FF0000"/>
              </a:solidFill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41A56AC3-6DF0-435A-B8EF-174A26D2F1EF}"/>
              </a:ext>
            </a:extLst>
          </p:cNvPr>
          <p:cNvSpPr txBox="1"/>
          <p:nvPr/>
        </p:nvSpPr>
        <p:spPr>
          <a:xfrm>
            <a:off x="920452" y="4873331"/>
            <a:ext cx="24182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Average </a:t>
            </a:r>
            <a:r>
              <a:rPr lang="fr-FR" dirty="0"/>
              <a:t>Score = 8,13</a:t>
            </a:r>
            <a:endParaRPr lang="en-GB" dirty="0">
              <a:solidFill>
                <a:srgbClr val="92D050"/>
              </a:solidFill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DF7B439F-A8CE-4A96-B474-8C836C62AAFB}"/>
              </a:ext>
            </a:extLst>
          </p:cNvPr>
          <p:cNvSpPr txBox="1"/>
          <p:nvPr/>
        </p:nvSpPr>
        <p:spPr>
          <a:xfrm>
            <a:off x="4367360" y="4873331"/>
            <a:ext cx="23541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Average </a:t>
            </a:r>
            <a:r>
              <a:rPr lang="fr-FR" dirty="0"/>
              <a:t>Score =8,05</a:t>
            </a:r>
            <a:endParaRPr lang="en-GB" dirty="0">
              <a:solidFill>
                <a:srgbClr val="92D050"/>
              </a:solidFill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297A077D-2372-48B1-9734-6189D4FFD066}"/>
              </a:ext>
            </a:extLst>
          </p:cNvPr>
          <p:cNvSpPr txBox="1"/>
          <p:nvPr/>
        </p:nvSpPr>
        <p:spPr>
          <a:xfrm>
            <a:off x="7727128" y="4873331"/>
            <a:ext cx="25036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Average </a:t>
            </a:r>
            <a:r>
              <a:rPr lang="fr-FR" dirty="0">
                <a:solidFill>
                  <a:srgbClr val="FF0000"/>
                </a:solidFill>
              </a:rPr>
              <a:t>Score = 6,68</a:t>
            </a:r>
            <a:endParaRPr lang="en-GB" dirty="0">
              <a:solidFill>
                <a:srgbClr val="FF0000"/>
              </a:solidFill>
            </a:endParaRPr>
          </a:p>
        </p:txBody>
      </p:sp>
      <p:graphicFrame>
        <p:nvGraphicFramePr>
          <p:cNvPr id="34" name="Chart 33">
            <a:extLst>
              <a:ext uri="{FF2B5EF4-FFF2-40B4-BE49-F238E27FC236}">
                <a16:creationId xmlns:a16="http://schemas.microsoft.com/office/drawing/2014/main" id="{88995BA1-5FC1-4A12-8643-451652EC259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37177261"/>
              </p:ext>
            </p:extLst>
          </p:nvPr>
        </p:nvGraphicFramePr>
        <p:xfrm>
          <a:off x="473598" y="2096770"/>
          <a:ext cx="3312000" cy="26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35" name="Chart 34">
            <a:extLst>
              <a:ext uri="{FF2B5EF4-FFF2-40B4-BE49-F238E27FC236}">
                <a16:creationId xmlns:a16="http://schemas.microsoft.com/office/drawing/2014/main" id="{88995BA1-5FC1-4A12-8643-451652EC259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33885039"/>
              </p:ext>
            </p:extLst>
          </p:nvPr>
        </p:nvGraphicFramePr>
        <p:xfrm>
          <a:off x="3875927" y="2099140"/>
          <a:ext cx="3312000" cy="26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36" name="Chart 35">
            <a:extLst>
              <a:ext uri="{FF2B5EF4-FFF2-40B4-BE49-F238E27FC236}">
                <a16:creationId xmlns:a16="http://schemas.microsoft.com/office/drawing/2014/main" id="{88995BA1-5FC1-4A12-8643-451652EC259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76370015"/>
              </p:ext>
            </p:extLst>
          </p:nvPr>
        </p:nvGraphicFramePr>
        <p:xfrm>
          <a:off x="7280274" y="2095867"/>
          <a:ext cx="3312000" cy="26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2177153361"/>
      </p:ext>
    </p:extLst>
  </p:cSld>
  <p:clrMapOvr>
    <a:masterClrMapping/>
  </p:clrMapOvr>
  <p:transition>
    <p:wipe dir="r"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F4A1AC-4563-461C-8507-9BEE759308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4400" dirty="0"/>
              <a:t>3GPP Website</a:t>
            </a:r>
            <a:endParaRPr lang="en-GB" dirty="0"/>
          </a:p>
        </p:txBody>
      </p:sp>
      <p:graphicFrame>
        <p:nvGraphicFramePr>
          <p:cNvPr id="3" name="Chart 2">
            <a:extLst>
              <a:ext uri="{FF2B5EF4-FFF2-40B4-BE49-F238E27FC236}">
                <a16:creationId xmlns:a16="http://schemas.microsoft.com/office/drawing/2014/main" id="{E0EB9B3F-BD6A-4C2A-893C-09FC3495995C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96354122"/>
              </p:ext>
            </p:extLst>
          </p:nvPr>
        </p:nvGraphicFramePr>
        <p:xfrm>
          <a:off x="2316000" y="1841500"/>
          <a:ext cx="7560000" cy="396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5141A774-F0DB-46AA-99CE-BF8124477DCC}"/>
              </a:ext>
            </a:extLst>
          </p:cNvPr>
          <p:cNvSpPr txBox="1"/>
          <p:nvPr/>
        </p:nvSpPr>
        <p:spPr>
          <a:xfrm>
            <a:off x="2316001" y="5936626"/>
            <a:ext cx="34069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Average score = 7.95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8A92840-7E8B-4C29-9586-84BDF83B1DEB}"/>
              </a:ext>
            </a:extLst>
          </p:cNvPr>
          <p:cNvSpPr txBox="1"/>
          <p:nvPr/>
        </p:nvSpPr>
        <p:spPr>
          <a:xfrm>
            <a:off x="6469099" y="5936626"/>
            <a:ext cx="34069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</a:rPr>
              <a:t>61% of scores &lt;= 8/10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9889A330-C74F-4F07-904A-B5F57EE5BD99}"/>
              </a:ext>
            </a:extLst>
          </p:cNvPr>
          <p:cNvCxnSpPr>
            <a:cxnSpLocks/>
          </p:cNvCxnSpPr>
          <p:nvPr/>
        </p:nvCxnSpPr>
        <p:spPr>
          <a:xfrm>
            <a:off x="6096001" y="5936626"/>
            <a:ext cx="0" cy="461665"/>
          </a:xfrm>
          <a:prstGeom prst="line">
            <a:avLst/>
          </a:prstGeom>
          <a:ln w="190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85335938"/>
      </p:ext>
    </p:extLst>
  </p:cSld>
  <p:clrMapOvr>
    <a:masterClrMapping/>
  </p:clrMapOvr>
  <p:transition>
    <p:wipe dir="r"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78F1F2-3FFA-46D2-8AB8-0B59E8619C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4400" dirty="0"/>
              <a:t>3GPP Website</a:t>
            </a:r>
            <a:endParaRPr lang="en-GB" dirty="0"/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7E4FA3F6-C525-40C4-8C38-4ABD93246616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443753" y="2057400"/>
          <a:ext cx="10201386" cy="40004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00462">
                  <a:extLst>
                    <a:ext uri="{9D8B030D-6E8A-4147-A177-3AD203B41FA5}">
                      <a16:colId xmlns:a16="http://schemas.microsoft.com/office/drawing/2014/main" val="3654381891"/>
                    </a:ext>
                  </a:extLst>
                </a:gridCol>
                <a:gridCol w="3400462">
                  <a:extLst>
                    <a:ext uri="{9D8B030D-6E8A-4147-A177-3AD203B41FA5}">
                      <a16:colId xmlns:a16="http://schemas.microsoft.com/office/drawing/2014/main" val="1709862800"/>
                    </a:ext>
                  </a:extLst>
                </a:gridCol>
                <a:gridCol w="3400462">
                  <a:extLst>
                    <a:ext uri="{9D8B030D-6E8A-4147-A177-3AD203B41FA5}">
                      <a16:colId xmlns:a16="http://schemas.microsoft.com/office/drawing/2014/main" val="850861203"/>
                    </a:ext>
                  </a:extLst>
                </a:gridCol>
              </a:tblGrid>
              <a:tr h="4000499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7614627"/>
                  </a:ext>
                </a:extLst>
              </a:tr>
            </a:tbl>
          </a:graphicData>
        </a:graphic>
      </p:graphicFrame>
      <p:grpSp>
        <p:nvGrpSpPr>
          <p:cNvPr id="15" name="Group 14">
            <a:extLst>
              <a:ext uri="{FF2B5EF4-FFF2-40B4-BE49-F238E27FC236}">
                <a16:creationId xmlns:a16="http://schemas.microsoft.com/office/drawing/2014/main" id="{00455650-8819-4BB2-9024-466058DB338F}"/>
              </a:ext>
            </a:extLst>
          </p:cNvPr>
          <p:cNvGrpSpPr/>
          <p:nvPr/>
        </p:nvGrpSpPr>
        <p:grpSpPr>
          <a:xfrm>
            <a:off x="10959353" y="2223860"/>
            <a:ext cx="1206501" cy="1325563"/>
            <a:chOff x="876298" y="1874391"/>
            <a:chExt cx="1297743" cy="1859409"/>
          </a:xfrm>
        </p:grpSpPr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A57B5AE9-C1B9-4294-BDB4-45224A76B494}"/>
                </a:ext>
              </a:extLst>
            </p:cNvPr>
            <p:cNvSpPr/>
            <p:nvPr/>
          </p:nvSpPr>
          <p:spPr>
            <a:xfrm>
              <a:off x="876298" y="1874391"/>
              <a:ext cx="304630" cy="307665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400" b="1" dirty="0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E06B1D0F-2CEF-48FE-AA50-AB0DE9937B7D}"/>
                </a:ext>
              </a:extLst>
            </p:cNvPr>
            <p:cNvSpPr/>
            <p:nvPr/>
          </p:nvSpPr>
          <p:spPr>
            <a:xfrm>
              <a:off x="876298" y="2190208"/>
              <a:ext cx="304630" cy="307665"/>
            </a:xfrm>
            <a:prstGeom prst="rect">
              <a:avLst/>
            </a:prstGeom>
            <a:solidFill>
              <a:schemeClr val="accent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400" b="1" dirty="0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211CAD9C-33DC-4761-9E19-193A7B42F4BF}"/>
                </a:ext>
              </a:extLst>
            </p:cNvPr>
            <p:cNvSpPr/>
            <p:nvPr/>
          </p:nvSpPr>
          <p:spPr>
            <a:xfrm>
              <a:off x="876298" y="2497872"/>
              <a:ext cx="304630" cy="307665"/>
            </a:xfrm>
            <a:prstGeom prst="rect">
              <a:avLst/>
            </a:prstGeom>
            <a:solidFill>
              <a:srgbClr val="B3B1B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400" b="1" dirty="0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BE5FDC3F-4974-493B-8D4E-7DEED5F5C83F}"/>
                </a:ext>
              </a:extLst>
            </p:cNvPr>
            <p:cNvSpPr/>
            <p:nvPr/>
          </p:nvSpPr>
          <p:spPr>
            <a:xfrm>
              <a:off x="1202321" y="1876316"/>
              <a:ext cx="971720" cy="307665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fr-FR" sz="1400" b="1" dirty="0">
                  <a:solidFill>
                    <a:schemeClr val="tx1"/>
                  </a:solidFill>
                </a:rPr>
                <a:t>10/10</a:t>
              </a:r>
              <a:endParaRPr lang="en-GB" sz="1400" b="1" dirty="0">
                <a:solidFill>
                  <a:schemeClr val="tx1"/>
                </a:solidFill>
              </a:endParaRP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571B8FA9-FDF0-4F32-B820-8B7FE01BA223}"/>
                </a:ext>
              </a:extLst>
            </p:cNvPr>
            <p:cNvSpPr/>
            <p:nvPr/>
          </p:nvSpPr>
          <p:spPr>
            <a:xfrm>
              <a:off x="1202321" y="2192133"/>
              <a:ext cx="971720" cy="307665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fr-FR" sz="1400" b="1" dirty="0">
                  <a:solidFill>
                    <a:schemeClr val="tx1"/>
                  </a:solidFill>
                </a:rPr>
                <a:t>9/10</a:t>
              </a:r>
              <a:endParaRPr lang="en-GB" sz="1400" b="1" dirty="0">
                <a:solidFill>
                  <a:schemeClr val="tx1"/>
                </a:solidFill>
              </a:endParaRP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609A70B6-E7DB-4289-8209-55524186E5AD}"/>
                </a:ext>
              </a:extLst>
            </p:cNvPr>
            <p:cNvSpPr/>
            <p:nvPr/>
          </p:nvSpPr>
          <p:spPr>
            <a:xfrm>
              <a:off x="1202321" y="2499797"/>
              <a:ext cx="971720" cy="307665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fr-FR" sz="1400" b="1" dirty="0">
                  <a:solidFill>
                    <a:schemeClr val="tx1"/>
                  </a:solidFill>
                </a:rPr>
                <a:t>8/10</a:t>
              </a:r>
              <a:endParaRPr lang="en-GB" sz="1400" b="1" dirty="0">
                <a:solidFill>
                  <a:schemeClr val="tx1"/>
                </a:solidFill>
              </a:endParaRP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F8BF25BC-4553-417D-9C6A-5F74AE7893FD}"/>
                </a:ext>
              </a:extLst>
            </p:cNvPr>
            <p:cNvSpPr/>
            <p:nvPr/>
          </p:nvSpPr>
          <p:spPr>
            <a:xfrm>
              <a:off x="876806" y="2805396"/>
              <a:ext cx="304630" cy="307665"/>
            </a:xfrm>
            <a:prstGeom prst="rect">
              <a:avLst/>
            </a:prstGeom>
            <a:solidFill>
              <a:schemeClr val="accent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400" b="1" dirty="0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BBCB9DE9-2F0B-4C48-B8D9-52D9B747FE70}"/>
                </a:ext>
              </a:extLst>
            </p:cNvPr>
            <p:cNvSpPr/>
            <p:nvPr/>
          </p:nvSpPr>
          <p:spPr>
            <a:xfrm>
              <a:off x="876806" y="3113060"/>
              <a:ext cx="304630" cy="307665"/>
            </a:xfrm>
            <a:prstGeom prst="rect">
              <a:avLst/>
            </a:prstGeom>
            <a:solidFill>
              <a:srgbClr val="0070C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400" b="1" dirty="0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A1DCB0E8-152F-4C71-A589-112C031B08A5}"/>
                </a:ext>
              </a:extLst>
            </p:cNvPr>
            <p:cNvSpPr/>
            <p:nvPr/>
          </p:nvSpPr>
          <p:spPr>
            <a:xfrm>
              <a:off x="1190128" y="2813671"/>
              <a:ext cx="975221" cy="307665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fr-FR" sz="1400" b="1" dirty="0">
                  <a:solidFill>
                    <a:schemeClr val="tx1"/>
                  </a:solidFill>
                </a:rPr>
                <a:t>7/10</a:t>
              </a:r>
              <a:endParaRPr lang="en-GB" sz="1400" b="1" dirty="0">
                <a:solidFill>
                  <a:schemeClr val="tx1"/>
                </a:solidFill>
              </a:endParaRPr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8466E79B-BE2A-4649-8C07-9E0D9E1D55C5}"/>
                </a:ext>
              </a:extLst>
            </p:cNvPr>
            <p:cNvSpPr/>
            <p:nvPr/>
          </p:nvSpPr>
          <p:spPr>
            <a:xfrm>
              <a:off x="1190128" y="3121335"/>
              <a:ext cx="975221" cy="307665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fr-FR" sz="1400" b="1" dirty="0">
                  <a:solidFill>
                    <a:schemeClr val="tx1"/>
                  </a:solidFill>
                </a:rPr>
                <a:t>6/10</a:t>
              </a:r>
              <a:endParaRPr lang="en-GB" sz="1400" b="1" dirty="0">
                <a:solidFill>
                  <a:schemeClr val="tx1"/>
                </a:solidFill>
              </a:endParaRP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09145110-77B7-4D8D-9AD9-F7235772A2EA}"/>
                </a:ext>
              </a:extLst>
            </p:cNvPr>
            <p:cNvSpPr/>
            <p:nvPr/>
          </p:nvSpPr>
          <p:spPr>
            <a:xfrm>
              <a:off x="876806" y="3417860"/>
              <a:ext cx="304630" cy="307665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400" b="1" dirty="0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6060610A-52A2-452A-A099-C8813734E62E}"/>
                </a:ext>
              </a:extLst>
            </p:cNvPr>
            <p:cNvSpPr/>
            <p:nvPr/>
          </p:nvSpPr>
          <p:spPr>
            <a:xfrm>
              <a:off x="1190128" y="3426135"/>
              <a:ext cx="975222" cy="307665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fr-FR" sz="1400" b="1" dirty="0">
                  <a:solidFill>
                    <a:schemeClr val="tx1"/>
                  </a:solidFill>
                </a:rPr>
                <a:t>&lt; 5/10</a:t>
              </a:r>
              <a:endParaRPr lang="en-GB" sz="1400" b="1" dirty="0">
                <a:solidFill>
                  <a:schemeClr val="tx1"/>
                </a:solidFill>
              </a:endParaRPr>
            </a:p>
          </p:txBody>
        </p:sp>
      </p:grpSp>
      <p:sp>
        <p:nvSpPr>
          <p:cNvPr id="28" name="TextBox 27">
            <a:extLst>
              <a:ext uri="{FF2B5EF4-FFF2-40B4-BE49-F238E27FC236}">
                <a16:creationId xmlns:a16="http://schemas.microsoft.com/office/drawing/2014/main" id="{591C01D8-1CBB-48C0-8941-923CB944FD8D}"/>
              </a:ext>
            </a:extLst>
          </p:cNvPr>
          <p:cNvSpPr txBox="1"/>
          <p:nvPr/>
        </p:nvSpPr>
        <p:spPr>
          <a:xfrm>
            <a:off x="460898" y="5395381"/>
            <a:ext cx="255711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rgbClr val="FF0000"/>
                </a:solidFill>
              </a:rPr>
              <a:t>64% of scores &lt;= 8/10 </a:t>
            </a:r>
            <a:endParaRPr lang="fr-FR" dirty="0">
              <a:solidFill>
                <a:srgbClr val="FF0000"/>
              </a:solidFill>
            </a:endParaRPr>
          </a:p>
          <a:p>
            <a:r>
              <a:rPr lang="fr-FR" dirty="0">
                <a:solidFill>
                  <a:srgbClr val="FF0000"/>
                </a:solidFill>
              </a:rPr>
              <a:t>11% of scores &lt;= 5/10</a:t>
            </a:r>
            <a:endParaRPr lang="en-GB" dirty="0">
              <a:solidFill>
                <a:srgbClr val="FF0000"/>
              </a:solidFill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C8B5A38E-1C8B-491A-9DBC-65137847D0C1}"/>
              </a:ext>
            </a:extLst>
          </p:cNvPr>
          <p:cNvSpPr txBox="1"/>
          <p:nvPr/>
        </p:nvSpPr>
        <p:spPr>
          <a:xfrm>
            <a:off x="3863227" y="5400882"/>
            <a:ext cx="24929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68% of scores &lt;= 8/10</a:t>
            </a:r>
          </a:p>
          <a:p>
            <a:r>
              <a:rPr lang="en-US" dirty="0">
                <a:solidFill>
                  <a:srgbClr val="FF0000"/>
                </a:solidFill>
              </a:rPr>
              <a:t>14% of scores &lt;= 5/10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1CB5B9E6-07E2-4AA5-A4FC-8F995709B348}"/>
              </a:ext>
            </a:extLst>
          </p:cNvPr>
          <p:cNvSpPr txBox="1"/>
          <p:nvPr/>
        </p:nvSpPr>
        <p:spPr>
          <a:xfrm>
            <a:off x="7252374" y="5395380"/>
            <a:ext cx="24929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GB" dirty="0"/>
          </a:p>
          <a:p>
            <a:r>
              <a:rPr lang="en-GB" dirty="0"/>
              <a:t>57% of scores &lt;= 8/10</a:t>
            </a:r>
            <a:endParaRPr lang="fr-FR" dirty="0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41A56AC3-6DF0-435A-B8EF-174A26D2F1EF}"/>
              </a:ext>
            </a:extLst>
          </p:cNvPr>
          <p:cNvSpPr txBox="1"/>
          <p:nvPr/>
        </p:nvSpPr>
        <p:spPr>
          <a:xfrm>
            <a:off x="920415" y="4906499"/>
            <a:ext cx="24182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Average </a:t>
            </a:r>
            <a:r>
              <a:rPr lang="fr-FR" dirty="0">
                <a:solidFill>
                  <a:srgbClr val="FF0000"/>
                </a:solidFill>
              </a:rPr>
              <a:t>Score = 7,75</a:t>
            </a:r>
            <a:endParaRPr lang="en-GB" dirty="0">
              <a:solidFill>
                <a:srgbClr val="FF0000"/>
              </a:solidFill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DF7B439F-A8CE-4A96-B474-8C836C62AAFB}"/>
              </a:ext>
            </a:extLst>
          </p:cNvPr>
          <p:cNvSpPr txBox="1"/>
          <p:nvPr/>
        </p:nvSpPr>
        <p:spPr>
          <a:xfrm>
            <a:off x="4327600" y="4906499"/>
            <a:ext cx="24182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Average </a:t>
            </a:r>
            <a:r>
              <a:rPr lang="fr-FR" dirty="0">
                <a:solidFill>
                  <a:srgbClr val="FF0000"/>
                </a:solidFill>
              </a:rPr>
              <a:t>Score = 7,72</a:t>
            </a:r>
            <a:endParaRPr lang="en-GB" dirty="0">
              <a:solidFill>
                <a:srgbClr val="FF0000"/>
              </a:solidFill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297A077D-2372-48B1-9734-6189D4FFD066}"/>
              </a:ext>
            </a:extLst>
          </p:cNvPr>
          <p:cNvSpPr txBox="1"/>
          <p:nvPr/>
        </p:nvSpPr>
        <p:spPr>
          <a:xfrm>
            <a:off x="7736173" y="4906499"/>
            <a:ext cx="24182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Average </a:t>
            </a:r>
            <a:r>
              <a:rPr lang="fr-FR" dirty="0"/>
              <a:t>Score = 8,27</a:t>
            </a:r>
            <a:endParaRPr lang="en-GB" dirty="0">
              <a:solidFill>
                <a:srgbClr val="92D050"/>
              </a:solidFill>
            </a:endParaRPr>
          </a:p>
        </p:txBody>
      </p:sp>
      <p:graphicFrame>
        <p:nvGraphicFramePr>
          <p:cNvPr id="34" name="Chart 33">
            <a:extLst>
              <a:ext uri="{FF2B5EF4-FFF2-40B4-BE49-F238E27FC236}">
                <a16:creationId xmlns:a16="http://schemas.microsoft.com/office/drawing/2014/main" id="{2915F443-A539-4A67-A35F-7C0840B0D53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89453632"/>
              </p:ext>
            </p:extLst>
          </p:nvPr>
        </p:nvGraphicFramePr>
        <p:xfrm>
          <a:off x="473561" y="2097027"/>
          <a:ext cx="3312000" cy="26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35" name="Chart 34">
            <a:extLst>
              <a:ext uri="{FF2B5EF4-FFF2-40B4-BE49-F238E27FC236}">
                <a16:creationId xmlns:a16="http://schemas.microsoft.com/office/drawing/2014/main" id="{5F8E45AB-15A5-42C3-B3B1-3BF1AEBDB26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18332980"/>
              </p:ext>
            </p:extLst>
          </p:nvPr>
        </p:nvGraphicFramePr>
        <p:xfrm>
          <a:off x="3880746" y="2097316"/>
          <a:ext cx="3312000" cy="26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36" name="Chart 35">
            <a:extLst>
              <a:ext uri="{FF2B5EF4-FFF2-40B4-BE49-F238E27FC236}">
                <a16:creationId xmlns:a16="http://schemas.microsoft.com/office/drawing/2014/main" id="{26D77E7F-7D0F-48E5-8B9C-241D735A7CC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51733577"/>
              </p:ext>
            </p:extLst>
          </p:nvPr>
        </p:nvGraphicFramePr>
        <p:xfrm>
          <a:off x="7289319" y="2103161"/>
          <a:ext cx="3312000" cy="26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3437034619"/>
      </p:ext>
    </p:extLst>
  </p:cSld>
  <p:clrMapOvr>
    <a:masterClrMapping/>
  </p:clrMapOvr>
  <p:transition>
    <p:wipe dir="r"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F4A1AC-4563-461C-8507-9BEE759308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3GPP newsletter: HIGHLIGHTS</a:t>
            </a:r>
          </a:p>
        </p:txBody>
      </p:sp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88995BA1-5FC1-4A12-8643-451652EC259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67938177"/>
              </p:ext>
            </p:extLst>
          </p:nvPr>
        </p:nvGraphicFramePr>
        <p:xfrm>
          <a:off x="2296557" y="1841500"/>
          <a:ext cx="7560000" cy="396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FEEBD236-5860-418A-9CDF-01387343A483}"/>
              </a:ext>
            </a:extLst>
          </p:cNvPr>
          <p:cNvSpPr txBox="1"/>
          <p:nvPr/>
        </p:nvSpPr>
        <p:spPr>
          <a:xfrm>
            <a:off x="2316001" y="5936626"/>
            <a:ext cx="34069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Average score = 8,27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C391427-6F9F-4FDE-B8E3-D65B250CE9ED}"/>
              </a:ext>
            </a:extLst>
          </p:cNvPr>
          <p:cNvSpPr txBox="1"/>
          <p:nvPr/>
        </p:nvSpPr>
        <p:spPr>
          <a:xfrm>
            <a:off x="6469099" y="5936626"/>
            <a:ext cx="34069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B050"/>
                </a:solidFill>
              </a:rPr>
              <a:t>53% of scores &gt;= 9/10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8C38DDF4-5527-4D45-BD16-79DCF4C46428}"/>
              </a:ext>
            </a:extLst>
          </p:cNvPr>
          <p:cNvCxnSpPr>
            <a:cxnSpLocks/>
          </p:cNvCxnSpPr>
          <p:nvPr/>
        </p:nvCxnSpPr>
        <p:spPr>
          <a:xfrm>
            <a:off x="6096001" y="5936626"/>
            <a:ext cx="0" cy="461665"/>
          </a:xfrm>
          <a:prstGeom prst="line">
            <a:avLst/>
          </a:prstGeom>
          <a:ln w="190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80609182"/>
      </p:ext>
    </p:extLst>
  </p:cSld>
  <p:clrMapOvr>
    <a:masterClrMapping/>
  </p:clrMapOvr>
  <p:transition>
    <p:wipe dir="r"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Title 1">
            <a:extLst>
              <a:ext uri="{FF2B5EF4-FFF2-40B4-BE49-F238E27FC236}">
                <a16:creationId xmlns:a16="http://schemas.microsoft.com/office/drawing/2014/main" id="{628F1A8E-6B41-4B18-BF3B-80B6AB863E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0" y="1682101"/>
            <a:ext cx="9144000" cy="922555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Other</a:t>
            </a:r>
          </a:p>
        </p:txBody>
      </p:sp>
      <p:pic>
        <p:nvPicPr>
          <p:cNvPr id="4" name="Picture 3" descr="MCj03710640000[1]">
            <a:extLst>
              <a:ext uri="{FF2B5EF4-FFF2-40B4-BE49-F238E27FC236}">
                <a16:creationId xmlns:a16="http://schemas.microsoft.com/office/drawing/2014/main" id="{F33E9559-680E-4FA4-9BC8-39C176EA047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5192" y="2730930"/>
            <a:ext cx="3461616" cy="30448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75324133"/>
      </p:ext>
    </p:extLst>
  </p:cSld>
  <p:clrMapOvr>
    <a:masterClrMapping/>
  </p:clrMapOvr>
  <p:transition>
    <p:wipe dir="r"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9179" y="110126"/>
            <a:ext cx="7886700" cy="1325563"/>
          </a:xfrm>
        </p:spPr>
        <p:txBody>
          <a:bodyPr/>
          <a:lstStyle/>
          <a:p>
            <a:r>
              <a:rPr lang="fr-FR" altLang="en-US" dirty="0"/>
              <a:t>3GU/IT/..</a:t>
            </a:r>
            <a:r>
              <a:rPr lang="fr-FR" altLang="en-US" dirty="0" err="1"/>
              <a:t>etc</a:t>
            </a:r>
            <a:endParaRPr lang="en-GB" alt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0C48B5C-EFB9-4B2D-BDD3-D4985C454CA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81147" y="1794248"/>
            <a:ext cx="2154900" cy="265192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64C62BF8-85CC-4E1E-82D8-B4BBDC7AB2E3}"/>
              </a:ext>
            </a:extLst>
          </p:cNvPr>
          <p:cNvSpPr txBox="1"/>
          <p:nvPr/>
        </p:nvSpPr>
        <p:spPr>
          <a:xfrm>
            <a:off x="8895421" y="4392904"/>
            <a:ext cx="212635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chemeClr val="accent5"/>
                </a:solidFill>
              </a:rPr>
              <a:t>Example of </a:t>
            </a:r>
            <a:r>
              <a:rPr lang="en-US" sz="1200" dirty="0" err="1">
                <a:solidFill>
                  <a:schemeClr val="accent5"/>
                </a:solidFill>
              </a:rPr>
              <a:t>Tdoc</a:t>
            </a:r>
            <a:r>
              <a:rPr lang="en-US" sz="1200" dirty="0">
                <a:solidFill>
                  <a:schemeClr val="accent5"/>
                </a:solidFill>
              </a:rPr>
              <a:t> detail page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6AEEEBE-9532-4460-80F0-0E157B2F36FC}"/>
              </a:ext>
            </a:extLst>
          </p:cNvPr>
          <p:cNvSpPr txBox="1"/>
          <p:nvPr/>
        </p:nvSpPr>
        <p:spPr>
          <a:xfrm>
            <a:off x="5396083" y="2137852"/>
            <a:ext cx="768517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ct val="50000"/>
              </a:spcBef>
            </a:pPr>
            <a:endParaRPr lang="en-GB" sz="1600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F55A59D7-220B-4446-AF97-35E1FBF512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9178" y="1883664"/>
            <a:ext cx="7314078" cy="2562512"/>
          </a:xfrm>
        </p:spPr>
        <p:txBody>
          <a:bodyPr/>
          <a:lstStyle/>
          <a:p>
            <a:pPr marL="357188" indent="-355600" eaLnBrk="1" hangingPunct="1">
              <a:defRPr/>
            </a:pPr>
            <a:r>
              <a:rPr lang="en-GB" altLang="en-US" sz="1800" dirty="0">
                <a:latin typeface="Century Gothic" panose="020B0502020202020204" pitchFamily="34" charset="0"/>
              </a:rPr>
              <a:t>3GU poor performance on the 08th and 09th of December:</a:t>
            </a:r>
          </a:p>
          <a:p>
            <a:pPr marL="1588" indent="0" eaLnBrk="1" hangingPunct="1">
              <a:buNone/>
              <a:defRPr/>
            </a:pPr>
            <a:endParaRPr lang="en-GB" altLang="en-US" sz="200" dirty="0">
              <a:latin typeface="Century Gothic" panose="020B0502020202020204" pitchFamily="34" charset="0"/>
            </a:endParaRPr>
          </a:p>
          <a:p>
            <a:pPr marL="712788" lvl="1" indent="-352425" eaLnBrk="1" hangingPunct="1">
              <a:defRPr/>
            </a:pPr>
            <a:r>
              <a:rPr lang="en-GB" altLang="en-US" sz="1800" dirty="0">
                <a:latin typeface="Century Gothic" panose="020B0502020202020204" pitchFamily="34" charset="0"/>
              </a:rPr>
              <a:t>Source:</a:t>
            </a:r>
          </a:p>
          <a:p>
            <a:pPr marL="1079500" lvl="2" indent="-355600" eaLnBrk="1" hangingPunct="1">
              <a:defRPr/>
            </a:pPr>
            <a:r>
              <a:rPr lang="en-GB" altLang="en-US" sz="1400" dirty="0">
                <a:latin typeface="Century Gothic" panose="020B0502020202020204" pitchFamily="34" charset="0"/>
              </a:rPr>
              <a:t>Abnormal level of activity accessing the </a:t>
            </a:r>
            <a:r>
              <a:rPr lang="en-GB" altLang="en-US" sz="1400" dirty="0" err="1">
                <a:latin typeface="Century Gothic" panose="020B0502020202020204" pitchFamily="34" charset="0"/>
              </a:rPr>
              <a:t>TDoc</a:t>
            </a:r>
            <a:r>
              <a:rPr lang="en-GB" altLang="en-US" sz="1400" dirty="0">
                <a:latin typeface="Century Gothic" panose="020B0502020202020204" pitchFamily="34" charset="0"/>
              </a:rPr>
              <a:t> details pages</a:t>
            </a:r>
          </a:p>
          <a:p>
            <a:pPr marL="1079500" lvl="2" indent="-355600" eaLnBrk="1" hangingPunct="1">
              <a:defRPr/>
            </a:pPr>
            <a:r>
              <a:rPr lang="en-GB" altLang="en-US" sz="1400" dirty="0">
                <a:latin typeface="Century Gothic" panose="020B0502020202020204" pitchFamily="34" charset="0"/>
              </a:rPr>
              <a:t>Peaks were up to 250 requests per second</a:t>
            </a:r>
          </a:p>
          <a:p>
            <a:pPr marL="1588" indent="0" eaLnBrk="1" hangingPunct="1">
              <a:buNone/>
              <a:defRPr/>
            </a:pPr>
            <a:endParaRPr lang="en-GB" altLang="en-US" sz="200" dirty="0">
              <a:latin typeface="Century Gothic" panose="020B0502020202020204" pitchFamily="34" charset="0"/>
            </a:endParaRPr>
          </a:p>
          <a:p>
            <a:pPr marL="712788" lvl="1" indent="-352425" eaLnBrk="1" hangingPunct="1">
              <a:defRPr/>
            </a:pPr>
            <a:r>
              <a:rPr lang="en-GB" altLang="en-US" sz="1800" dirty="0">
                <a:latin typeface="Century Gothic" panose="020B0502020202020204" pitchFamily="34" charset="0"/>
              </a:rPr>
              <a:t>Solution:</a:t>
            </a:r>
          </a:p>
          <a:p>
            <a:pPr marL="1079500" lvl="2" indent="-355600" eaLnBrk="1" hangingPunct="1">
              <a:defRPr/>
            </a:pPr>
            <a:r>
              <a:rPr lang="en-GB" altLang="en-US" sz="1400" dirty="0">
                <a:latin typeface="Century Gothic" panose="020B0502020202020204" pitchFamily="34" charset="0"/>
              </a:rPr>
              <a:t>We disabled anonymous access to the </a:t>
            </a:r>
            <a:r>
              <a:rPr lang="en-GB" altLang="en-US" sz="1400" dirty="0" err="1">
                <a:latin typeface="Century Gothic" panose="020B0502020202020204" pitchFamily="34" charset="0"/>
              </a:rPr>
              <a:t>TDoc</a:t>
            </a:r>
            <a:r>
              <a:rPr lang="en-GB" altLang="en-US" sz="1400" dirty="0">
                <a:latin typeface="Century Gothic" panose="020B0502020202020204" pitchFamily="34" charset="0"/>
              </a:rPr>
              <a:t> details page: one now needs to be connected to 3GU with their EOL account to access the </a:t>
            </a:r>
            <a:r>
              <a:rPr lang="en-GB" altLang="en-US" sz="1400" dirty="0" err="1">
                <a:latin typeface="Century Gothic" panose="020B0502020202020204" pitchFamily="34" charset="0"/>
              </a:rPr>
              <a:t>Tdoc</a:t>
            </a:r>
            <a:r>
              <a:rPr lang="en-GB" altLang="en-US" sz="1400" dirty="0">
                <a:latin typeface="Century Gothic" panose="020B0502020202020204" pitchFamily="34" charset="0"/>
              </a:rPr>
              <a:t> details page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4BEC5FFE-9EE3-4547-AC04-1005AF2E23C2}"/>
              </a:ext>
            </a:extLst>
          </p:cNvPr>
          <p:cNvSpPr txBox="1">
            <a:spLocks/>
          </p:cNvSpPr>
          <p:nvPr/>
        </p:nvSpPr>
        <p:spPr bwMode="auto">
          <a:xfrm>
            <a:off x="446130" y="4559808"/>
            <a:ext cx="8963046" cy="18028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4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57188" indent="-355600" eaLnBrk="1" hangingPunct="1">
              <a:defRPr/>
            </a:pPr>
            <a:r>
              <a:rPr lang="en-GB" altLang="en-US" sz="1800" dirty="0">
                <a:latin typeface="Century Gothic" panose="020B0502020202020204" pitchFamily="34" charset="0"/>
              </a:rPr>
              <a:t>SP-210521: Possibility to filter 3GPP CRs (Endorsed)</a:t>
            </a:r>
          </a:p>
          <a:p>
            <a:pPr marL="1588" indent="0" eaLnBrk="1" hangingPunct="1">
              <a:buFontTx/>
              <a:buNone/>
              <a:defRPr/>
            </a:pPr>
            <a:endParaRPr lang="en-GB" altLang="en-US" sz="200" dirty="0">
              <a:latin typeface="Century Gothic" panose="020B0502020202020204" pitchFamily="34" charset="0"/>
            </a:endParaRPr>
          </a:p>
          <a:p>
            <a:pPr marL="712788" lvl="1" indent="-352425" eaLnBrk="1" hangingPunct="1">
              <a:defRPr/>
            </a:pPr>
            <a:r>
              <a:rPr lang="en-GB" altLang="en-US" sz="1800" dirty="0">
                <a:latin typeface="Century Gothic" panose="020B0502020202020204" pitchFamily="34" charset="0"/>
              </a:rPr>
              <a:t>Request:</a:t>
            </a:r>
          </a:p>
          <a:p>
            <a:pPr marL="1079500" lvl="2" indent="-355600" eaLnBrk="1" hangingPunct="1">
              <a:defRPr/>
            </a:pPr>
            <a:r>
              <a:rPr lang="en-GB" altLang="en-US" sz="1400" dirty="0">
                <a:latin typeface="Century Gothic" panose="020B0502020202020204" pitchFamily="34" charset="0"/>
              </a:rPr>
              <a:t>“change affects” tic box information, when agreed, is captured in the CR database. </a:t>
            </a:r>
          </a:p>
          <a:p>
            <a:pPr marL="1079500" lvl="2" indent="-355600" eaLnBrk="1" hangingPunct="1">
              <a:defRPr/>
            </a:pPr>
            <a:r>
              <a:rPr lang="en-GB" altLang="en-US" sz="1400" dirty="0">
                <a:latin typeface="Century Gothic" panose="020B0502020202020204" pitchFamily="34" charset="0"/>
              </a:rPr>
              <a:t>filtering capability based on “change affects” criteria is provided to 3GPP portal users</a:t>
            </a:r>
            <a:endParaRPr lang="en-GB" altLang="en-US" sz="200" dirty="0">
              <a:latin typeface="Century Gothic" panose="020B0502020202020204" pitchFamily="34" charset="0"/>
            </a:endParaRPr>
          </a:p>
          <a:p>
            <a:pPr marL="712788" lvl="1" indent="-352425" eaLnBrk="1" hangingPunct="1">
              <a:defRPr/>
            </a:pPr>
            <a:r>
              <a:rPr lang="en-GB" altLang="en-US" sz="1800" dirty="0">
                <a:latin typeface="Century Gothic" panose="020B0502020202020204" pitchFamily="34" charset="0"/>
              </a:rPr>
              <a:t>Status:</a:t>
            </a:r>
          </a:p>
          <a:p>
            <a:pPr marL="1079500" lvl="2" indent="-355600" eaLnBrk="1" hangingPunct="1">
              <a:defRPr/>
            </a:pPr>
            <a:r>
              <a:rPr lang="en-GB" altLang="en-US" sz="1400" dirty="0">
                <a:latin typeface="Century Gothic" panose="020B0502020202020204" pitchFamily="34" charset="0"/>
              </a:rPr>
              <a:t>Still Ongoing</a:t>
            </a:r>
          </a:p>
        </p:txBody>
      </p:sp>
    </p:spTree>
    <p:extLst>
      <p:ext uri="{BB962C8B-B14F-4D97-AF65-F5344CB8AC3E}">
        <p14:creationId xmlns:p14="http://schemas.microsoft.com/office/powerpoint/2010/main" val="860019791"/>
      </p:ext>
    </p:extLst>
  </p:cSld>
  <p:clrMapOvr>
    <a:masterClrMapping/>
  </p:clrMapOvr>
  <p:transition>
    <p:wipe dir="r"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A955EC6E-B2A1-4AA5-9F6A-E317D7FE32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8094" y="1825625"/>
            <a:ext cx="10705672" cy="4528993"/>
          </a:xfrm>
        </p:spPr>
        <p:txBody>
          <a:bodyPr>
            <a:normAutofit/>
          </a:bodyPr>
          <a:lstStyle/>
          <a:p>
            <a:r>
              <a:rPr lang="en-GB" altLang="en-US" dirty="0"/>
              <a:t>Three Anti-trust law webinars were organised in the last quarter of 2021:</a:t>
            </a:r>
          </a:p>
          <a:p>
            <a:pPr marL="442913" lvl="1"/>
            <a:r>
              <a:rPr lang="en-GB" altLang="en-US" dirty="0"/>
              <a:t>Tuesday, 07th of sept: </a:t>
            </a:r>
            <a:r>
              <a:rPr lang="en-GB" altLang="en-US" dirty="0">
                <a:solidFill>
                  <a:srgbClr val="75B91A"/>
                </a:solidFill>
              </a:rPr>
              <a:t>10:00-12:00 CEST </a:t>
            </a:r>
            <a:r>
              <a:rPr lang="en-GB" altLang="en-US" dirty="0"/>
              <a:t>/ 01:00-03:00 PDT / 17:00-19:00 JST</a:t>
            </a:r>
          </a:p>
          <a:p>
            <a:pPr marL="442913" lvl="1"/>
            <a:r>
              <a:rPr lang="en-GB" altLang="en-US" dirty="0"/>
              <a:t>Tuesday, 28th of sept: 18:00-20:00 CEST / </a:t>
            </a:r>
            <a:r>
              <a:rPr lang="en-GB" altLang="en-US" dirty="0">
                <a:solidFill>
                  <a:srgbClr val="75B91A"/>
                </a:solidFill>
              </a:rPr>
              <a:t>09:00-11:00 PDT</a:t>
            </a:r>
            <a:r>
              <a:rPr lang="en-GB" altLang="en-US" dirty="0"/>
              <a:t> / 01:00-03:00 JST</a:t>
            </a:r>
          </a:p>
          <a:p>
            <a:pPr marL="442913" lvl="1"/>
            <a:r>
              <a:rPr lang="en-GB" altLang="en-US" dirty="0"/>
              <a:t>Tuesday, 07th of Dec :  08:00-10:00 CET  / 23:00-01:00 PST / </a:t>
            </a:r>
            <a:r>
              <a:rPr lang="en-GB" altLang="en-US" dirty="0">
                <a:solidFill>
                  <a:srgbClr val="75B91A"/>
                </a:solidFill>
              </a:rPr>
              <a:t>16:00-18:00 JST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D4EBD76-BC26-403E-BB39-C11F1A0BE2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4400" dirty="0"/>
              <a:t>Anti-trust law webinars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32474971"/>
      </p:ext>
    </p:extLst>
  </p:cSld>
  <p:clrMapOvr>
    <a:masterClrMapping/>
  </p:clrMapOvr>
  <p:transition>
    <p:wipe dir="r"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A955EC6E-B2A1-4AA5-9F6A-E317D7FE32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2650" y="2595717"/>
            <a:ext cx="7886700" cy="3897157"/>
          </a:xfrm>
        </p:spPr>
        <p:txBody>
          <a:bodyPr>
            <a:normAutofit/>
          </a:bodyPr>
          <a:lstStyle/>
          <a:p>
            <a:pPr marL="0" indent="0" algn="ctr">
              <a:buNone/>
              <a:defRPr/>
            </a:pPr>
            <a:endParaRPr lang="en-GB" b="1" dirty="0">
              <a:hlinkClick r:id="rId3"/>
            </a:endParaRPr>
          </a:p>
          <a:p>
            <a:pPr marL="0" indent="0" algn="ctr">
              <a:buNone/>
              <a:defRPr/>
            </a:pPr>
            <a:r>
              <a:rPr lang="en-GB" b="1" dirty="0">
                <a:hlinkClick r:id="rId3"/>
              </a:rPr>
              <a:t>www.3gpp.org</a:t>
            </a:r>
            <a:endParaRPr lang="en-GB" b="1" dirty="0"/>
          </a:p>
          <a:p>
            <a:pPr marL="0" indent="0" algn="ctr">
              <a:buNone/>
              <a:defRPr/>
            </a:pPr>
            <a:r>
              <a:rPr lang="en-GB" b="1" dirty="0">
                <a:hlinkClick r:id="rId4"/>
              </a:rPr>
              <a:t>portal.3gpp.org</a:t>
            </a:r>
            <a:endParaRPr lang="en-GB" b="1" dirty="0"/>
          </a:p>
          <a:p>
            <a:endParaRPr lang="en-US" altLang="en-US" dirty="0"/>
          </a:p>
          <a:p>
            <a:endParaRPr lang="en-US" altLang="en-US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FDB3F9FF-CA85-462A-961D-B5B7DF798F9D}"/>
              </a:ext>
            </a:extLst>
          </p:cNvPr>
          <p:cNvSpPr/>
          <p:nvPr/>
        </p:nvSpPr>
        <p:spPr>
          <a:xfrm>
            <a:off x="4987363" y="5038572"/>
            <a:ext cx="2217275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>
              <a:buFont typeface="Calibri" pitchFamily="34" charset="0"/>
              <a:buNone/>
              <a:defRPr/>
            </a:pPr>
            <a:r>
              <a:rPr lang="en-GB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contact@3gpp.org</a:t>
            </a:r>
            <a:endParaRPr lang="en-US" sz="54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1313315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A22A2A-8D3E-4704-BA16-7696E9F6E0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Approved CRs per year</a:t>
            </a:r>
          </a:p>
        </p:txBody>
      </p:sp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BDFD3779-C05F-4504-B385-9CA8BE1D395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86691189"/>
              </p:ext>
            </p:extLst>
          </p:nvPr>
        </p:nvGraphicFramePr>
        <p:xfrm>
          <a:off x="2406967" y="1921939"/>
          <a:ext cx="7378065" cy="40862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095153047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BF5BC8-0422-4430-A34C-740A1B22F0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3753" y="114113"/>
            <a:ext cx="10515600" cy="1325563"/>
          </a:xfrm>
        </p:spPr>
        <p:txBody>
          <a:bodyPr/>
          <a:lstStyle/>
          <a:p>
            <a:r>
              <a:rPr lang="en-GB" sz="4000" dirty="0"/>
              <a:t>Approved CRs per group (Q1-Q3 2021)</a:t>
            </a:r>
          </a:p>
        </p:txBody>
      </p:sp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C9919389-76B0-4DDD-9A59-AC4E375DCE9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2271310"/>
              </p:ext>
            </p:extLst>
          </p:nvPr>
        </p:nvGraphicFramePr>
        <p:xfrm>
          <a:off x="1790700" y="1892706"/>
          <a:ext cx="8610600" cy="43910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324043057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73C922-5651-434E-A2C1-43687712B5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Approved CRs per TSG</a:t>
            </a:r>
          </a:p>
        </p:txBody>
      </p:sp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38ADEE9C-5B3F-4076-A36D-2DE7207A13B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22114402"/>
              </p:ext>
            </p:extLst>
          </p:nvPr>
        </p:nvGraphicFramePr>
        <p:xfrm>
          <a:off x="2511253" y="2208752"/>
          <a:ext cx="6745029" cy="40877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Rectangle 4">
            <a:extLst>
              <a:ext uri="{FF2B5EF4-FFF2-40B4-BE49-F238E27FC236}">
                <a16:creationId xmlns:a16="http://schemas.microsoft.com/office/drawing/2014/main" id="{24EBE684-9554-43D5-884F-8259FED5C566}"/>
              </a:ext>
            </a:extLst>
          </p:cNvPr>
          <p:cNvSpPr/>
          <p:nvPr/>
        </p:nvSpPr>
        <p:spPr>
          <a:xfrm>
            <a:off x="1813362" y="1810362"/>
            <a:ext cx="235782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600" dirty="0"/>
              <a:t>*4 TSGs rolling average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61913278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97F3614-B459-4D9F-8A61-F30C649D3C0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C764DE79-268F-4C1A-8933-263129D2AF90}" type="datetimeFigureOut">
              <a:rPr lang="en-US" smtClean="0"/>
              <a:pPr/>
              <a:t>12/13/2021</a:t>
            </a:fld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75DFE64-F863-4051-B920-84CF162355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8F63A3B-78C7-47BE-AE5E-E10140E04643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62199EB-137F-45C0-8971-573F32F5A63F}"/>
              </a:ext>
            </a:extLst>
          </p:cNvPr>
          <p:cNvSpPr/>
          <p:nvPr/>
        </p:nvSpPr>
        <p:spPr>
          <a:xfrm>
            <a:off x="1813362" y="1810362"/>
            <a:ext cx="235782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600" dirty="0"/>
              <a:t>*4 TSGs rolling average</a:t>
            </a:r>
            <a:endParaRPr lang="en-GB" dirty="0"/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0BEC7932-9433-489F-839A-ADEE17E9F2C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6527281"/>
              </p:ext>
            </p:extLst>
          </p:nvPr>
        </p:nvGraphicFramePr>
        <p:xfrm>
          <a:off x="2283977" y="2276678"/>
          <a:ext cx="7624045" cy="39519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" name="Title 2">
            <a:extLst>
              <a:ext uri="{FF2B5EF4-FFF2-40B4-BE49-F238E27FC236}">
                <a16:creationId xmlns:a16="http://schemas.microsoft.com/office/drawing/2014/main" id="{AF8F3875-063D-4D54-8B65-1D45E36A46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3753" y="114113"/>
            <a:ext cx="10515600" cy="1325563"/>
          </a:xfrm>
        </p:spPr>
        <p:txBody>
          <a:bodyPr/>
          <a:lstStyle/>
          <a:p>
            <a:r>
              <a:rPr lang="en-GB" dirty="0"/>
              <a:t>Approved CRs per TSG (CT)</a:t>
            </a:r>
          </a:p>
        </p:txBody>
      </p:sp>
    </p:spTree>
    <p:extLst>
      <p:ext uri="{BB962C8B-B14F-4D97-AF65-F5344CB8AC3E}">
        <p14:creationId xmlns:p14="http://schemas.microsoft.com/office/powerpoint/2010/main" val="699048827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97F3614-B459-4D9F-8A61-F30C649D3C0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C764DE79-268F-4C1A-8933-263129D2AF90}" type="datetimeFigureOut">
              <a:rPr lang="en-US" smtClean="0"/>
              <a:pPr/>
              <a:t>12/13/2021</a:t>
            </a:fld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75DFE64-F863-4051-B920-84CF162355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8F63A3B-78C7-47BE-AE5E-E10140E04643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62199EB-137F-45C0-8971-573F32F5A63F}"/>
              </a:ext>
            </a:extLst>
          </p:cNvPr>
          <p:cNvSpPr/>
          <p:nvPr/>
        </p:nvSpPr>
        <p:spPr>
          <a:xfrm>
            <a:off x="1813362" y="1810362"/>
            <a:ext cx="235782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600" dirty="0"/>
              <a:t>*4 TSGs rolling average</a:t>
            </a:r>
            <a:endParaRPr lang="en-GB" dirty="0"/>
          </a:p>
        </p:txBody>
      </p:sp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id="{F942CD68-0B13-4D77-A686-D3A57697E35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93072764"/>
              </p:ext>
            </p:extLst>
          </p:nvPr>
        </p:nvGraphicFramePr>
        <p:xfrm>
          <a:off x="2283977" y="2268588"/>
          <a:ext cx="7624045" cy="396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Title 2">
            <a:extLst>
              <a:ext uri="{FF2B5EF4-FFF2-40B4-BE49-F238E27FC236}">
                <a16:creationId xmlns:a16="http://schemas.microsoft.com/office/drawing/2014/main" id="{05313204-542A-49FA-BF7F-87A0258724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Approved CRs per TSG (RAN)</a:t>
            </a:r>
          </a:p>
        </p:txBody>
      </p:sp>
    </p:spTree>
    <p:extLst>
      <p:ext uri="{BB962C8B-B14F-4D97-AF65-F5344CB8AC3E}">
        <p14:creationId xmlns:p14="http://schemas.microsoft.com/office/powerpoint/2010/main" val="1058135289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F458B13-1493-454A-A724-E63BBA19DD6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8340F517-45A4-486D-BDBB-01E4DE03B032}">
  <ds:schemaRefs>
    <ds:schemaRef ds:uri="http://purl.org/dc/elements/1.1/"/>
    <ds:schemaRef ds:uri="http://schemas.microsoft.com/office/2006/metadata/properties"/>
    <ds:schemaRef ds:uri="679a257e-872f-4c98-9e8a-0a9c104f72cd"/>
    <ds:schemaRef ds:uri="http://purl.org/dc/terms/"/>
    <ds:schemaRef ds:uri="http://schemas.openxmlformats.org/package/2006/metadata/core-properties"/>
    <ds:schemaRef ds:uri="http://purl.org/dc/dcmitype/"/>
    <ds:schemaRef ds:uri="http://schemas.microsoft.com/office/2006/documentManagement/types"/>
    <ds:schemaRef ds:uri="http://schemas.microsoft.com/office/infopath/2007/PartnerControls"/>
    <ds:schemaRef ds:uri="280d8efa-eff2-4910-88d2-79ca146720c4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3728A70F-161F-4FA9-B193-C97FB71CE39B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11068</TotalTime>
  <Words>1556</Words>
  <Application>Microsoft Office PowerPoint</Application>
  <PresentationFormat>Widescreen</PresentationFormat>
  <Paragraphs>434</Paragraphs>
  <Slides>48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48</vt:i4>
      </vt:variant>
    </vt:vector>
  </HeadingPairs>
  <TitlesOfParts>
    <vt:vector size="55" baseType="lpstr">
      <vt:lpstr>Arial</vt:lpstr>
      <vt:lpstr>Arial </vt:lpstr>
      <vt:lpstr>Calibri</vt:lpstr>
      <vt:lpstr>Calibri Light</vt:lpstr>
      <vt:lpstr>Century Gothic</vt:lpstr>
      <vt:lpstr>Times New Roman</vt:lpstr>
      <vt:lpstr>Office Theme</vt:lpstr>
      <vt:lpstr>MCC Support Team Report</vt:lpstr>
      <vt:lpstr>Changes of personnel</vt:lpstr>
      <vt:lpstr>3GPP Support Team</vt:lpstr>
      <vt:lpstr>Statistics</vt:lpstr>
      <vt:lpstr>Approved CRs per year</vt:lpstr>
      <vt:lpstr>Approved CRs per group (Q1-Q3 2021)</vt:lpstr>
      <vt:lpstr>Approved CRs per TSG</vt:lpstr>
      <vt:lpstr>Approved CRs per TSG (CT)</vt:lpstr>
      <vt:lpstr>Approved CRs per TSG (RAN)</vt:lpstr>
      <vt:lpstr>Approved CRs per TSG (SA)</vt:lpstr>
      <vt:lpstr>Agreed CRs for TSG#94e</vt:lpstr>
      <vt:lpstr>Agreed CRs for TSG#94e (CT)</vt:lpstr>
      <vt:lpstr>Agreed CRs for TSG#94e (RAN)</vt:lpstr>
      <vt:lpstr>Agreed CRs for TSG#94e (SA)</vt:lpstr>
      <vt:lpstr>Affected specs per release (CT)</vt:lpstr>
      <vt:lpstr>Affected specs per release (RAN)</vt:lpstr>
      <vt:lpstr>Affected specs per release (SA)</vt:lpstr>
      <vt:lpstr>Number of Tdocs – 2021*</vt:lpstr>
      <vt:lpstr>Emails sent to the 3GPP exploder lists</vt:lpstr>
      <vt:lpstr>3GPP Membership</vt:lpstr>
      <vt:lpstr>3GPP Membership</vt:lpstr>
      <vt:lpstr>3GPP Membership</vt:lpstr>
      <vt:lpstr>Marketing and communications</vt:lpstr>
      <vt:lpstr>Marketing matters</vt:lpstr>
      <vt:lpstr>Elected officials survey</vt:lpstr>
      <vt:lpstr>Elected officials survey</vt:lpstr>
      <vt:lpstr>MCC support</vt:lpstr>
      <vt:lpstr>MCC support</vt:lpstr>
      <vt:lpstr>CRs implementation</vt:lpstr>
      <vt:lpstr>Quality of the specifications</vt:lpstr>
      <vt:lpstr>Distribution &amp; tracking of Liaison Statements</vt:lpstr>
      <vt:lpstr>3GPP Databases</vt:lpstr>
      <vt:lpstr>3GPP Databases</vt:lpstr>
      <vt:lpstr>3GPP Work Plan</vt:lpstr>
      <vt:lpstr>3GPP Workplan</vt:lpstr>
      <vt:lpstr>Tools (Overall)</vt:lpstr>
      <vt:lpstr>3GU</vt:lpstr>
      <vt:lpstr>3GU</vt:lpstr>
      <vt:lpstr>Voting Tool</vt:lpstr>
      <vt:lpstr>Voting tool</vt:lpstr>
      <vt:lpstr>Other Tools</vt:lpstr>
      <vt:lpstr>3GPP Website</vt:lpstr>
      <vt:lpstr>3GPP Website</vt:lpstr>
      <vt:lpstr>3GPP newsletter: HIGHLIGHTS</vt:lpstr>
      <vt:lpstr>Other</vt:lpstr>
      <vt:lpstr>3GU/IT/..etc</vt:lpstr>
      <vt:lpstr>Anti-trust law webinars</vt:lpstr>
      <vt:lpstr>PowerPoint Presentation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Issam Toufik</cp:lastModifiedBy>
  <cp:revision>1022</cp:revision>
  <cp:lastPrinted>2019-09-25T11:24:01Z</cp:lastPrinted>
  <dcterms:created xsi:type="dcterms:W3CDTF">2010-02-05T13:52:04Z</dcterms:created>
  <dcterms:modified xsi:type="dcterms:W3CDTF">2021-12-13T08:30:35Z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